
<file path=[Content_Types].xml><?xml version="1.0" encoding="utf-8"?>
<Types xmlns="http://schemas.openxmlformats.org/package/2006/content-types">
  <Default Extension="xml" ContentType="application/xml"/>
  <Default Extension="bin" ContentType="application/vnd.openxmlformats-officedocument.presentationml.printerSettings"/>
  <Default Extension="png" ContentType="image/png"/>
  <Default Extension="jpg" ContentType="image/jpeg"/>
  <Default Extension="gif" ContentType="image/gi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2.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theme/theme3.xml" ContentType="application/vnd.openxmlformats-officedocument.theme+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755" r:id="rId1"/>
    <p:sldMasterId id="2147483756" r:id="rId2"/>
    <p:sldMasterId id="2147483757" r:id="rId3"/>
    <p:sldMasterId id="2147483758" r:id="rId4"/>
  </p:sldMasterIdLst>
  <p:notesMasterIdLst>
    <p:notesMasterId r:id="rId20"/>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E3C32D65-9D84-491F-BB44-AE90B7814134}">
  <a:tblStyle styleId="{E3C32D65-9D84-491F-BB44-AE90B7814134}" styleName="Table_0">
    <a:wholeTbl>
      <a:tcTxStyle b="off" i="off">
        <a:font>
          <a:latin typeface="Helvetica Light"/>
          <a:ea typeface="Helvetica Light"/>
          <a:cs typeface="Helvetica Light"/>
        </a:font>
        <a:srgbClr val="000000"/>
      </a:tcTxStyle>
      <a:tcStyle>
        <a:tcBdr>
          <a:left>
            <a:ln w="12700" cap="flat" cmpd="sng">
              <a:solidFill>
                <a:srgbClr val="B8B8B8"/>
              </a:solidFill>
              <a:prstDash val="solid"/>
              <a:round/>
              <a:headEnd type="none" w="med" len="med"/>
              <a:tailEnd type="none" w="med" len="med"/>
            </a:ln>
          </a:left>
          <a:right>
            <a:ln w="12700" cap="flat" cmpd="sng">
              <a:solidFill>
                <a:srgbClr val="B8B8B8"/>
              </a:solidFill>
              <a:prstDash val="solid"/>
              <a:round/>
              <a:headEnd type="none" w="med" len="med"/>
              <a:tailEnd type="none" w="med" len="med"/>
            </a:ln>
          </a:right>
          <a:top>
            <a:ln w="12700" cap="flat" cmpd="sng">
              <a:solidFill>
                <a:srgbClr val="B8B8B8"/>
              </a:solidFill>
              <a:prstDash val="solid"/>
              <a:round/>
              <a:headEnd type="none" w="med" len="med"/>
              <a:tailEnd type="none" w="med" len="med"/>
            </a:ln>
          </a:top>
          <a:bottom>
            <a:ln w="12700" cap="flat" cmpd="sng">
              <a:solidFill>
                <a:srgbClr val="B8B8B8"/>
              </a:solidFill>
              <a:prstDash val="solid"/>
              <a:round/>
              <a:headEnd type="none" w="med" len="med"/>
              <a:tailEnd type="none" w="med" len="med"/>
            </a:ln>
          </a:bottom>
          <a:insideH>
            <a:ln w="12700" cap="flat" cmpd="sng">
              <a:solidFill>
                <a:srgbClr val="B8B8B8"/>
              </a:solidFill>
              <a:prstDash val="solid"/>
              <a:round/>
              <a:headEnd type="none" w="med" len="med"/>
              <a:tailEnd type="none" w="med" len="med"/>
            </a:ln>
          </a:insideH>
          <a:insideV>
            <a:ln w="12700" cap="flat" cmpd="sng">
              <a:solidFill>
                <a:srgbClr val="B8B8B8"/>
              </a:solidFill>
              <a:prstDash val="solid"/>
              <a:round/>
              <a:headEnd type="none" w="med" len="med"/>
              <a:tailEnd type="none" w="med" len="med"/>
            </a:ln>
          </a:insideV>
        </a:tcBdr>
        <a:fill>
          <a:solidFill>
            <a:srgbClr val="EBEBEB"/>
          </a:solidFill>
        </a:fill>
      </a:tcStyle>
    </a:wholeTbl>
    <a:band2H>
      <a:tcTxStyle b="off" i="off"/>
      <a:tcStyle>
        <a:tcBdr/>
        <a:fill>
          <a:solidFill>
            <a:srgbClr val="E1E0DA"/>
          </a:solidFill>
        </a:fill>
      </a:tcStyle>
    </a:band2H>
    <a:firstCol>
      <a:tcTxStyle b="on" i="off">
        <a:font>
          <a:latin typeface="Helvetica"/>
          <a:ea typeface="Helvetica"/>
          <a:cs typeface="Helvetica"/>
        </a:font>
        <a:srgbClr val="FEFDFD"/>
      </a:tcTxStyle>
      <a:tcStyle>
        <a:tcBdr>
          <a:left>
            <a:ln w="12700" cap="flat" cmpd="sng">
              <a:solidFill>
                <a:srgbClr val="606060"/>
              </a:solidFill>
              <a:prstDash val="solid"/>
              <a:round/>
              <a:headEnd type="none" w="med" len="med"/>
              <a:tailEnd type="none" w="med" len="med"/>
            </a:ln>
          </a:left>
          <a:right>
            <a:ln w="12700" cap="flat" cmpd="sng">
              <a:solidFill>
                <a:srgbClr val="606060"/>
              </a:solidFill>
              <a:prstDash val="solid"/>
              <a:round/>
              <a:headEnd type="none" w="med" len="med"/>
              <a:tailEnd type="none" w="med" len="med"/>
            </a:ln>
          </a:right>
          <a:top>
            <a:ln w="12700" cap="flat" cmpd="sng">
              <a:solidFill>
                <a:srgbClr val="606060"/>
              </a:solidFill>
              <a:prstDash val="solid"/>
              <a:round/>
              <a:headEnd type="none" w="med" len="med"/>
              <a:tailEnd type="none" w="med" len="med"/>
            </a:ln>
          </a:top>
          <a:bottom>
            <a:ln w="12700" cap="flat" cmpd="sng">
              <a:solidFill>
                <a:srgbClr val="606060"/>
              </a:solidFill>
              <a:prstDash val="solid"/>
              <a:round/>
              <a:headEnd type="none" w="med" len="med"/>
              <a:tailEnd type="none" w="med" len="med"/>
            </a:ln>
          </a:bottom>
          <a:insideH>
            <a:ln w="12700" cap="flat" cmpd="sng">
              <a:solidFill>
                <a:srgbClr val="606060"/>
              </a:solidFill>
              <a:prstDash val="solid"/>
              <a:round/>
              <a:headEnd type="none" w="med" len="med"/>
              <a:tailEnd type="none" w="med" len="med"/>
            </a:ln>
          </a:insideH>
          <a:insideV>
            <a:ln w="12700" cap="flat" cmpd="sng">
              <a:solidFill>
                <a:srgbClr val="606060"/>
              </a:solidFill>
              <a:prstDash val="solid"/>
              <a:round/>
              <a:headEnd type="none" w="med" len="med"/>
              <a:tailEnd type="none" w="med" len="med"/>
            </a:ln>
          </a:insideV>
        </a:tcBdr>
        <a:fill>
          <a:solidFill>
            <a:srgbClr val="5AC831"/>
          </a:solidFill>
        </a:fill>
      </a:tcStyle>
    </a:firstCol>
    <a:lastRow>
      <a:tcTxStyle b="off" i="off">
        <a:font>
          <a:latin typeface="Helvetica Light"/>
          <a:ea typeface="Helvetica Light"/>
          <a:cs typeface="Helvetica Light"/>
        </a:font>
        <a:srgbClr val="000000"/>
      </a:tcTxStyle>
      <a:tcStyle>
        <a:tcBdr>
          <a:left>
            <a:ln w="12700" cap="flat" cmpd="sng">
              <a:solidFill>
                <a:srgbClr val="B8B8B8"/>
              </a:solidFill>
              <a:prstDash val="solid"/>
              <a:round/>
              <a:headEnd type="none" w="med" len="med"/>
              <a:tailEnd type="none" w="med" len="med"/>
            </a:ln>
          </a:left>
          <a:right>
            <a:ln w="12700" cap="flat" cmpd="sng">
              <a:solidFill>
                <a:srgbClr val="B8B8B8"/>
              </a:solidFill>
              <a:prstDash val="solid"/>
              <a:round/>
              <a:headEnd type="none" w="med" len="med"/>
              <a:tailEnd type="none" w="med" len="med"/>
            </a:ln>
          </a:right>
          <a:top>
            <a:ln w="25400" cap="flat" cmpd="sng">
              <a:solidFill>
                <a:srgbClr val="606060"/>
              </a:solidFill>
              <a:prstDash val="solid"/>
              <a:round/>
              <a:headEnd type="none" w="med" len="med"/>
              <a:tailEnd type="none" w="med" len="med"/>
            </a:ln>
          </a:top>
          <a:bottom>
            <a:ln w="12700" cap="flat" cmpd="sng">
              <a:solidFill>
                <a:srgbClr val="606060"/>
              </a:solidFill>
              <a:prstDash val="solid"/>
              <a:round/>
              <a:headEnd type="none" w="med" len="med"/>
              <a:tailEnd type="none" w="med" len="med"/>
            </a:ln>
          </a:bottom>
          <a:insideH>
            <a:ln w="12700" cap="flat" cmpd="sng">
              <a:solidFill>
                <a:srgbClr val="B8B8B8"/>
              </a:solidFill>
              <a:prstDash val="solid"/>
              <a:round/>
              <a:headEnd type="none" w="med" len="med"/>
              <a:tailEnd type="none" w="med" len="med"/>
            </a:ln>
          </a:insideH>
          <a:insideV>
            <a:ln w="12700" cap="flat" cmpd="sng">
              <a:solidFill>
                <a:srgbClr val="B8B8B8"/>
              </a:solidFill>
              <a:prstDash val="solid"/>
              <a:round/>
              <a:headEnd type="none" w="med" len="med"/>
              <a:tailEnd type="none" w="med" len="med"/>
            </a:ln>
          </a:insideV>
        </a:tcBdr>
        <a:fill>
          <a:solidFill>
            <a:srgbClr val="EBEBEB"/>
          </a:solidFill>
        </a:fill>
      </a:tcStyle>
    </a:lastRow>
    <a:firstRow>
      <a:tcTxStyle b="on" i="off">
        <a:font>
          <a:latin typeface="Helvetica"/>
          <a:ea typeface="Helvetica"/>
          <a:cs typeface="Helvetica"/>
        </a:font>
        <a:srgbClr val="FEFDFD"/>
      </a:tcTxStyle>
      <a:tcStyle>
        <a:tcBdr>
          <a:left>
            <a:ln w="12700" cap="flat" cmpd="sng">
              <a:solidFill>
                <a:srgbClr val="606060"/>
              </a:solidFill>
              <a:prstDash val="solid"/>
              <a:round/>
              <a:headEnd type="none" w="med" len="med"/>
              <a:tailEnd type="none" w="med" len="med"/>
            </a:ln>
          </a:left>
          <a:right>
            <a:ln w="12700" cap="flat" cmpd="sng">
              <a:solidFill>
                <a:srgbClr val="606060"/>
              </a:solidFill>
              <a:prstDash val="solid"/>
              <a:round/>
              <a:headEnd type="none" w="med" len="med"/>
              <a:tailEnd type="none" w="med" len="med"/>
            </a:ln>
          </a:right>
          <a:top>
            <a:ln w="12700" cap="flat" cmpd="sng">
              <a:solidFill>
                <a:srgbClr val="606060"/>
              </a:solidFill>
              <a:prstDash val="solid"/>
              <a:round/>
              <a:headEnd type="none" w="med" len="med"/>
              <a:tailEnd type="none" w="med" len="med"/>
            </a:ln>
          </a:top>
          <a:bottom>
            <a:ln w="12700" cap="flat" cmpd="sng">
              <a:solidFill>
                <a:srgbClr val="606060"/>
              </a:solidFill>
              <a:prstDash val="solid"/>
              <a:round/>
              <a:headEnd type="none" w="med" len="med"/>
              <a:tailEnd type="none" w="med" len="med"/>
            </a:ln>
          </a:bottom>
          <a:insideH>
            <a:ln w="12700" cap="flat" cmpd="sng">
              <a:solidFill>
                <a:srgbClr val="606060"/>
              </a:solidFill>
              <a:prstDash val="solid"/>
              <a:round/>
              <a:headEnd type="none" w="med" len="med"/>
              <a:tailEnd type="none" w="med" len="med"/>
            </a:ln>
          </a:insideH>
          <a:insideV>
            <a:ln w="12700" cap="flat" cmpd="sng">
              <a:solidFill>
                <a:srgbClr val="606060"/>
              </a:solidFill>
              <a:prstDash val="solid"/>
              <a:round/>
              <a:headEnd type="none" w="med" len="med"/>
              <a:tailEnd type="none" w="med" len="med"/>
            </a:ln>
          </a:insideV>
        </a:tcBdr>
        <a:fill>
          <a:solidFill>
            <a:srgbClr val="00860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varScale="1">
        <p:scale>
          <a:sx n="79" d="100"/>
          <a:sy n="79" d="100"/>
        </p:scale>
        <p:origin x="-1720" y="-104"/>
      </p:cViewPr>
      <p:guideLst>
        <p:guide orient="horz" pos="162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20" Type="http://schemas.openxmlformats.org/officeDocument/2006/relationships/notesMaster" Target="notesMasters/notesMaster1.xml"/><Relationship Id="rId21" Type="http://schemas.openxmlformats.org/officeDocument/2006/relationships/printerSettings" Target="printerSettings/printerSettings1.bin"/><Relationship Id="rId22" Type="http://schemas.openxmlformats.org/officeDocument/2006/relationships/presProps" Target="presProps.xml"/><Relationship Id="rId23" Type="http://schemas.openxmlformats.org/officeDocument/2006/relationships/viewProps" Target="viewProps.xml"/><Relationship Id="rId24" Type="http://schemas.openxmlformats.org/officeDocument/2006/relationships/theme" Target="theme/theme1.xml"/><Relationship Id="rId25" Type="http://schemas.openxmlformats.org/officeDocument/2006/relationships/tableStyles" Target="tableStyles.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extLst>
      <p:ext uri="{BB962C8B-B14F-4D97-AF65-F5344CB8AC3E}">
        <p14:creationId xmlns:p14="http://schemas.microsoft.com/office/powerpoint/2010/main" val="440942906"/>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4"/>
        <p:cNvGrpSpPr/>
        <p:nvPr/>
      </p:nvGrpSpPr>
      <p:grpSpPr>
        <a:xfrm>
          <a:off x="0" y="0"/>
          <a:ext cx="0" cy="0"/>
          <a:chOff x="0" y="0"/>
          <a:chExt cx="0" cy="0"/>
        </a:xfrm>
      </p:grpSpPr>
      <p:sp>
        <p:nvSpPr>
          <p:cNvPr id="855" name="Shape 855"/>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56" name="Shape 85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2"/>
        <p:cNvGrpSpPr/>
        <p:nvPr/>
      </p:nvGrpSpPr>
      <p:grpSpPr>
        <a:xfrm>
          <a:off x="0" y="0"/>
          <a:ext cx="0" cy="0"/>
          <a:chOff x="0" y="0"/>
          <a:chExt cx="0" cy="0"/>
        </a:xfrm>
      </p:grpSpPr>
      <p:sp>
        <p:nvSpPr>
          <p:cNvPr id="903" name="Shape 903"/>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04" name="Shape 90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t>We needed a parser to convert the plain text into full hierarchies. We’d use this parser to derive definitions, citations, etc.</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0"/>
        <p:cNvGrpSpPr/>
        <p:nvPr/>
      </p:nvGrpSpPr>
      <p:grpSpPr>
        <a:xfrm>
          <a:off x="0" y="0"/>
          <a:ext cx="0" cy="0"/>
          <a:chOff x="0" y="0"/>
          <a:chExt cx="0" cy="0"/>
        </a:xfrm>
      </p:grpSpPr>
      <p:sp>
        <p:nvSpPr>
          <p:cNvPr id="921" name="Shape 921"/>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22" name="Shape 92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5"/>
        <p:cNvGrpSpPr/>
        <p:nvPr/>
      </p:nvGrpSpPr>
      <p:grpSpPr>
        <a:xfrm>
          <a:off x="0" y="0"/>
          <a:ext cx="0" cy="0"/>
          <a:chOff x="0" y="0"/>
          <a:chExt cx="0" cy="0"/>
        </a:xfrm>
      </p:grpSpPr>
      <p:sp>
        <p:nvSpPr>
          <p:cNvPr id="926" name="Shape 926"/>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27" name="Shape 92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3"/>
        <p:cNvGrpSpPr/>
        <p:nvPr/>
      </p:nvGrpSpPr>
      <p:grpSpPr>
        <a:xfrm>
          <a:off x="0" y="0"/>
          <a:ext cx="0" cy="0"/>
          <a:chOff x="0" y="0"/>
          <a:chExt cx="0" cy="0"/>
        </a:xfrm>
      </p:grpSpPr>
      <p:sp>
        <p:nvSpPr>
          <p:cNvPr id="934" name="Shape 934"/>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35" name="Shape 93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lnSpc>
                <a:spcPct val="120000"/>
              </a:lnSpc>
              <a:spcBef>
                <a:spcPts val="0"/>
              </a:spcBef>
              <a:buNone/>
            </a:pPr>
            <a:r>
              <a:rPr lang="en">
                <a:highlight>
                  <a:srgbClr val="FFFFFF"/>
                </a:highlight>
              </a:rPr>
              <a:t>So, we created a platform that makes finding, reading, and understanding regulations easier. But what you see here is the newest feature, something we are piloting as we speak. The exciting part of the regulatory process is the built in feedback cycle. As agencies change regulations over time, they open up their suggested changes for comments from the public. We’re trying to make that process generally more accessible by presenting the text in a format that is easier to navigate, read, and skim, and allowing users to comment on any section down to the paragraph level. Our hypothesis is twofold:</a:t>
            </a:r>
          </a:p>
          <a:p>
            <a:pPr lvl="0">
              <a:lnSpc>
                <a:spcPct val="115000"/>
              </a:lnSpc>
              <a:spcBef>
                <a:spcPts val="0"/>
              </a:spcBef>
              <a:buNone/>
            </a:pPr>
            <a:endParaRPr>
              <a:highlight>
                <a:srgbClr val="FFFFFF"/>
              </a:highlight>
            </a:endParaRPr>
          </a:p>
          <a:p>
            <a:pPr lvl="0">
              <a:lnSpc>
                <a:spcPct val="120000"/>
              </a:lnSpc>
              <a:spcBef>
                <a:spcPts val="0"/>
              </a:spcBef>
              <a:buNone/>
            </a:pPr>
            <a:r>
              <a:rPr lang="en">
                <a:highlight>
                  <a:srgbClr val="FFFFFF"/>
                </a:highlight>
              </a:rPr>
              <a:t>1) By presenting the proposed rule in the context of the changing regulation, we will make it easier for commenters to understand the changes and better explain their views. Therefore, lessening the contextual burden on the public.</a:t>
            </a:r>
          </a:p>
          <a:p>
            <a:pPr lvl="0">
              <a:lnSpc>
                <a:spcPct val="115000"/>
              </a:lnSpc>
              <a:spcBef>
                <a:spcPts val="0"/>
              </a:spcBef>
              <a:buNone/>
            </a:pPr>
            <a:endParaRPr>
              <a:highlight>
                <a:srgbClr val="FFFFFF"/>
              </a:highlight>
            </a:endParaRPr>
          </a:p>
          <a:p>
            <a:pPr lvl="0">
              <a:lnSpc>
                <a:spcPct val="120000"/>
              </a:lnSpc>
              <a:spcBef>
                <a:spcPts val="0"/>
              </a:spcBef>
              <a:buNone/>
            </a:pPr>
            <a:r>
              <a:rPr lang="en">
                <a:highlight>
                  <a:srgbClr val="FFFFFF"/>
                </a:highlight>
              </a:rPr>
              <a:t>2) By providing agencies with more context as to what parts of the rule comments relate to, we will make their job of sorting the comments easier and faster. Therefore, lessening the contextual burden on agency staff.</a:t>
            </a:r>
          </a:p>
          <a:p>
            <a:pPr lvl="0">
              <a:spcBef>
                <a:spcPts val="0"/>
              </a:spcBef>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9"/>
        <p:cNvGrpSpPr/>
        <p:nvPr/>
      </p:nvGrpSpPr>
      <p:grpSpPr>
        <a:xfrm>
          <a:off x="0" y="0"/>
          <a:ext cx="0" cy="0"/>
          <a:chOff x="0" y="0"/>
          <a:chExt cx="0" cy="0"/>
        </a:xfrm>
      </p:grpSpPr>
      <p:sp>
        <p:nvSpPr>
          <p:cNvPr id="940" name="Shape 940"/>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41" name="Shape 94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4"/>
        <p:cNvGrpSpPr/>
        <p:nvPr/>
      </p:nvGrpSpPr>
      <p:grpSpPr>
        <a:xfrm>
          <a:off x="0" y="0"/>
          <a:ext cx="0" cy="0"/>
          <a:chOff x="0" y="0"/>
          <a:chExt cx="0" cy="0"/>
        </a:xfrm>
      </p:grpSpPr>
      <p:sp>
        <p:nvSpPr>
          <p:cNvPr id="945" name="Shape 945"/>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46" name="Shape 94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1"/>
        <p:cNvGrpSpPr/>
        <p:nvPr/>
      </p:nvGrpSpPr>
      <p:grpSpPr>
        <a:xfrm>
          <a:off x="0" y="0"/>
          <a:ext cx="0" cy="0"/>
          <a:chOff x="0" y="0"/>
          <a:chExt cx="0" cy="0"/>
        </a:xfrm>
      </p:grpSpPr>
      <p:sp>
        <p:nvSpPr>
          <p:cNvPr id="862" name="Shape 862"/>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63" name="Shape 86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6"/>
        <p:cNvGrpSpPr/>
        <p:nvPr/>
      </p:nvGrpSpPr>
      <p:grpSpPr>
        <a:xfrm>
          <a:off x="0" y="0"/>
          <a:ext cx="0" cy="0"/>
          <a:chOff x="0" y="0"/>
          <a:chExt cx="0" cy="0"/>
        </a:xfrm>
      </p:grpSpPr>
      <p:sp>
        <p:nvSpPr>
          <p:cNvPr id="867" name="Shape 867"/>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68" name="Shape 86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1"/>
        <p:cNvGrpSpPr/>
        <p:nvPr/>
      </p:nvGrpSpPr>
      <p:grpSpPr>
        <a:xfrm>
          <a:off x="0" y="0"/>
          <a:ext cx="0" cy="0"/>
          <a:chOff x="0" y="0"/>
          <a:chExt cx="0" cy="0"/>
        </a:xfrm>
      </p:grpSpPr>
      <p:sp>
        <p:nvSpPr>
          <p:cNvPr id="872" name="Shape 872"/>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73" name="Shape 87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6"/>
        <p:cNvGrpSpPr/>
        <p:nvPr/>
      </p:nvGrpSpPr>
      <p:grpSpPr>
        <a:xfrm>
          <a:off x="0" y="0"/>
          <a:ext cx="0" cy="0"/>
          <a:chOff x="0" y="0"/>
          <a:chExt cx="0" cy="0"/>
        </a:xfrm>
      </p:grpSpPr>
      <p:sp>
        <p:nvSpPr>
          <p:cNvPr id="877" name="Shape 877"/>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78" name="Shape 87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1"/>
        <p:cNvGrpSpPr/>
        <p:nvPr/>
      </p:nvGrpSpPr>
      <p:grpSpPr>
        <a:xfrm>
          <a:off x="0" y="0"/>
          <a:ext cx="0" cy="0"/>
          <a:chOff x="0" y="0"/>
          <a:chExt cx="0" cy="0"/>
        </a:xfrm>
      </p:grpSpPr>
      <p:sp>
        <p:nvSpPr>
          <p:cNvPr id="882" name="Shape 882"/>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83" name="Shape 88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6"/>
        <p:cNvGrpSpPr/>
        <p:nvPr/>
      </p:nvGrpSpPr>
      <p:grpSpPr>
        <a:xfrm>
          <a:off x="0" y="0"/>
          <a:ext cx="0" cy="0"/>
          <a:chOff x="0" y="0"/>
          <a:chExt cx="0" cy="0"/>
        </a:xfrm>
      </p:grpSpPr>
      <p:sp>
        <p:nvSpPr>
          <p:cNvPr id="887" name="Shape 887"/>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88" name="Shape 88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1"/>
        <p:cNvGrpSpPr/>
        <p:nvPr/>
      </p:nvGrpSpPr>
      <p:grpSpPr>
        <a:xfrm>
          <a:off x="0" y="0"/>
          <a:ext cx="0" cy="0"/>
          <a:chOff x="0" y="0"/>
          <a:chExt cx="0" cy="0"/>
        </a:xfrm>
      </p:grpSpPr>
      <p:sp>
        <p:nvSpPr>
          <p:cNvPr id="892" name="Shape 892"/>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93" name="Shape 89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20000"/>
              </a:lnSpc>
              <a:spcBef>
                <a:spcPts val="0"/>
              </a:spcBef>
              <a:buNone/>
            </a:pPr>
            <a:r>
              <a:rPr lang="en">
                <a:highlight>
                  <a:srgbClr val="FFFFFF"/>
                </a:highlight>
              </a:rPr>
              <a:t>Here is the problem as the eRegulations team sees it. I don't think this statement is too much of a surprise for anyone here. The regulatory process is hugely important and the mechanisms by which citizens are able to engage are difficult and not widely understood.</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6"/>
        <p:cNvGrpSpPr/>
        <p:nvPr/>
      </p:nvGrpSpPr>
      <p:grpSpPr>
        <a:xfrm>
          <a:off x="0" y="0"/>
          <a:ext cx="0" cy="0"/>
          <a:chOff x="0" y="0"/>
          <a:chExt cx="0" cy="0"/>
        </a:xfrm>
      </p:grpSpPr>
      <p:sp>
        <p:nvSpPr>
          <p:cNvPr id="897" name="Shape 897"/>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98" name="Shape 89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20000"/>
              </a:lnSpc>
              <a:spcBef>
                <a:spcPts val="0"/>
              </a:spcBef>
              <a:buNone/>
            </a:pPr>
            <a:r>
              <a:rPr lang="en">
                <a:highlight>
                  <a:srgbClr val="FFFFFF"/>
                </a:highlight>
              </a:rPr>
              <a:t>These dense PDFs are what people have to sort through in order to understand how to comply with the law and do whatever it is they want to do. The eRegulations team saw an opportunity to present this already structured text in a better way.</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9"/>
        <p:cNvGrpSpPr/>
        <p:nvPr/>
      </p:nvGrpSpPr>
      <p:grpSpPr>
        <a:xfrm>
          <a:off x="0" y="0"/>
          <a:ext cx="0" cy="0"/>
          <a:chOff x="0" y="0"/>
          <a:chExt cx="0" cy="0"/>
        </a:xfrm>
      </p:grpSpPr>
      <p:sp>
        <p:nvSpPr>
          <p:cNvPr id="10" name="Shape 10"/>
          <p:cNvSpPr txBox="1">
            <a:spLocks noGrp="1"/>
          </p:cNvSpPr>
          <p:nvPr>
            <p:ph type="ctrTitle"/>
          </p:nvPr>
        </p:nvSpPr>
        <p:spPr>
          <a:xfrm>
            <a:off x="311708" y="744575"/>
            <a:ext cx="8520600" cy="2052600"/>
          </a:xfrm>
          <a:prstGeom prst="rect">
            <a:avLst/>
          </a:prstGeom>
        </p:spPr>
        <p:txBody>
          <a:bodyPr lIns="91425" tIns="91425" rIns="91425" bIns="91425" anchor="b" anchorCtr="0"/>
          <a:lstStyle>
            <a:lvl1pPr lvl="0" algn="ctr">
              <a:spcBef>
                <a:spcPts val="0"/>
              </a:spcBef>
              <a:buSzPct val="100000"/>
              <a:defRPr sz="5200"/>
            </a:lvl1pPr>
            <a:lvl2pPr lvl="1" algn="ctr">
              <a:spcBef>
                <a:spcPts val="0"/>
              </a:spcBef>
              <a:buSzPct val="100000"/>
              <a:defRPr sz="5200"/>
            </a:lvl2pPr>
            <a:lvl3pPr lvl="2" algn="ctr">
              <a:spcBef>
                <a:spcPts val="0"/>
              </a:spcBef>
              <a:buSzPct val="100000"/>
              <a:defRPr sz="5200"/>
            </a:lvl3pPr>
            <a:lvl4pPr lvl="3" algn="ctr">
              <a:spcBef>
                <a:spcPts val="0"/>
              </a:spcBef>
              <a:buSzPct val="100000"/>
              <a:defRPr sz="5200"/>
            </a:lvl4pPr>
            <a:lvl5pPr lvl="4" algn="ctr">
              <a:spcBef>
                <a:spcPts val="0"/>
              </a:spcBef>
              <a:buSzPct val="100000"/>
              <a:defRPr sz="5200"/>
            </a:lvl5pPr>
            <a:lvl6pPr lvl="5" algn="ctr">
              <a:spcBef>
                <a:spcPts val="0"/>
              </a:spcBef>
              <a:buSzPct val="100000"/>
              <a:defRPr sz="5200"/>
            </a:lvl6pPr>
            <a:lvl7pPr lvl="6" algn="ctr">
              <a:spcBef>
                <a:spcPts val="0"/>
              </a:spcBef>
              <a:buSzPct val="100000"/>
              <a:defRPr sz="5200"/>
            </a:lvl7pPr>
            <a:lvl8pPr lvl="7" algn="ctr">
              <a:spcBef>
                <a:spcPts val="0"/>
              </a:spcBef>
              <a:buSzPct val="100000"/>
              <a:defRPr sz="5200"/>
            </a:lvl8pPr>
            <a:lvl9pPr lvl="8" algn="ctr">
              <a:spcBef>
                <a:spcPts val="0"/>
              </a:spcBef>
              <a:buSzPct val="100000"/>
              <a:defRPr sz="5200"/>
            </a:lvl9pPr>
          </a:lstStyle>
          <a:p>
            <a:endParaRPr/>
          </a:p>
        </p:txBody>
      </p:sp>
      <p:sp>
        <p:nvSpPr>
          <p:cNvPr id="11" name="Shape 11"/>
          <p:cNvSpPr txBox="1">
            <a:spLocks noGrp="1"/>
          </p:cNvSpPr>
          <p:nvPr>
            <p:ph type="subTitle" idx="1"/>
          </p:nvPr>
        </p:nvSpPr>
        <p:spPr>
          <a:xfrm>
            <a:off x="311700" y="2834125"/>
            <a:ext cx="8520600" cy="792600"/>
          </a:xfrm>
          <a:prstGeom prst="rect">
            <a:avLst/>
          </a:prstGeom>
        </p:spPr>
        <p:txBody>
          <a:bodyPr lIns="91425" tIns="91425" rIns="91425" bIns="91425" anchor="t" anchorCtr="0"/>
          <a:lstStyle>
            <a:lvl1pPr lvl="0" algn="ctr">
              <a:lnSpc>
                <a:spcPct val="100000"/>
              </a:lnSpc>
              <a:spcBef>
                <a:spcPts val="0"/>
              </a:spcBef>
              <a:spcAft>
                <a:spcPts val="0"/>
              </a:spcAft>
              <a:buSzPct val="100000"/>
              <a:buNone/>
              <a:defRPr sz="2800"/>
            </a:lvl1pPr>
            <a:lvl2pPr lvl="1" algn="ctr">
              <a:lnSpc>
                <a:spcPct val="100000"/>
              </a:lnSpc>
              <a:spcBef>
                <a:spcPts val="0"/>
              </a:spcBef>
              <a:spcAft>
                <a:spcPts val="0"/>
              </a:spcAft>
              <a:buSzPct val="100000"/>
              <a:buNone/>
              <a:defRPr sz="2800"/>
            </a:lvl2pPr>
            <a:lvl3pPr lvl="2" algn="ctr">
              <a:lnSpc>
                <a:spcPct val="100000"/>
              </a:lnSpc>
              <a:spcBef>
                <a:spcPts val="0"/>
              </a:spcBef>
              <a:spcAft>
                <a:spcPts val="0"/>
              </a:spcAft>
              <a:buSzPct val="100000"/>
              <a:buNone/>
              <a:defRPr sz="2800"/>
            </a:lvl3pPr>
            <a:lvl4pPr lvl="3" algn="ctr">
              <a:lnSpc>
                <a:spcPct val="100000"/>
              </a:lnSpc>
              <a:spcBef>
                <a:spcPts val="0"/>
              </a:spcBef>
              <a:spcAft>
                <a:spcPts val="0"/>
              </a:spcAft>
              <a:buSzPct val="100000"/>
              <a:buNone/>
              <a:defRPr sz="2800"/>
            </a:lvl4pPr>
            <a:lvl5pPr lvl="4" algn="ctr">
              <a:lnSpc>
                <a:spcPct val="100000"/>
              </a:lnSpc>
              <a:spcBef>
                <a:spcPts val="0"/>
              </a:spcBef>
              <a:spcAft>
                <a:spcPts val="0"/>
              </a:spcAft>
              <a:buSzPct val="100000"/>
              <a:buNone/>
              <a:defRPr sz="2800"/>
            </a:lvl5pPr>
            <a:lvl6pPr lvl="5" algn="ctr">
              <a:lnSpc>
                <a:spcPct val="100000"/>
              </a:lnSpc>
              <a:spcBef>
                <a:spcPts val="0"/>
              </a:spcBef>
              <a:spcAft>
                <a:spcPts val="0"/>
              </a:spcAft>
              <a:buSzPct val="100000"/>
              <a:buNone/>
              <a:defRPr sz="2800"/>
            </a:lvl6pPr>
            <a:lvl7pPr lvl="6" algn="ctr">
              <a:lnSpc>
                <a:spcPct val="100000"/>
              </a:lnSpc>
              <a:spcBef>
                <a:spcPts val="0"/>
              </a:spcBef>
              <a:spcAft>
                <a:spcPts val="0"/>
              </a:spcAft>
              <a:buSzPct val="100000"/>
              <a:buNone/>
              <a:defRPr sz="2800"/>
            </a:lvl7pPr>
            <a:lvl8pPr lvl="7" algn="ctr">
              <a:lnSpc>
                <a:spcPct val="100000"/>
              </a:lnSpc>
              <a:spcBef>
                <a:spcPts val="0"/>
              </a:spcBef>
              <a:spcAft>
                <a:spcPts val="0"/>
              </a:spcAft>
              <a:buSzPct val="100000"/>
              <a:buNone/>
              <a:defRPr sz="2800"/>
            </a:lvl8pPr>
            <a:lvl9pPr lvl="8" algn="ctr">
              <a:lnSpc>
                <a:spcPct val="100000"/>
              </a:lnSpc>
              <a:spcBef>
                <a:spcPts val="0"/>
              </a:spcBef>
              <a:spcAft>
                <a:spcPts val="0"/>
              </a:spcAft>
              <a:buSzPct val="100000"/>
              <a:buNone/>
              <a:defRPr sz="2800"/>
            </a:lvl9pPr>
          </a:lstStyle>
          <a:p>
            <a:endParaRPr/>
          </a:p>
        </p:txBody>
      </p:sp>
      <p:sp>
        <p:nvSpPr>
          <p:cNvPr id="12" name="Shape 12"/>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Big number">
    <p:spTree>
      <p:nvGrpSpPr>
        <p:cNvPr id="1" name="Shape 44"/>
        <p:cNvGrpSpPr/>
        <p:nvPr/>
      </p:nvGrpSpPr>
      <p:grpSpPr>
        <a:xfrm>
          <a:off x="0" y="0"/>
          <a:ext cx="0" cy="0"/>
          <a:chOff x="0" y="0"/>
          <a:chExt cx="0" cy="0"/>
        </a:xfrm>
      </p:grpSpPr>
      <p:sp>
        <p:nvSpPr>
          <p:cNvPr id="45" name="Shape 45"/>
          <p:cNvSpPr txBox="1">
            <a:spLocks noGrp="1"/>
          </p:cNvSpPr>
          <p:nvPr>
            <p:ph type="title"/>
          </p:nvPr>
        </p:nvSpPr>
        <p:spPr>
          <a:xfrm>
            <a:off x="311700" y="1106125"/>
            <a:ext cx="8520600" cy="1963500"/>
          </a:xfrm>
          <a:prstGeom prst="rect">
            <a:avLst/>
          </a:prstGeom>
        </p:spPr>
        <p:txBody>
          <a:bodyPr lIns="91425" tIns="91425" rIns="91425" bIns="91425" anchor="b" anchorCtr="0"/>
          <a:lstStyle>
            <a:lvl1pPr lvl="0" algn="ctr">
              <a:spcBef>
                <a:spcPts val="0"/>
              </a:spcBef>
              <a:buSzPct val="100000"/>
              <a:defRPr sz="12000"/>
            </a:lvl1pPr>
            <a:lvl2pPr lvl="1" algn="ctr">
              <a:spcBef>
                <a:spcPts val="0"/>
              </a:spcBef>
              <a:buSzPct val="100000"/>
              <a:defRPr sz="12000"/>
            </a:lvl2pPr>
            <a:lvl3pPr lvl="2" algn="ctr">
              <a:spcBef>
                <a:spcPts val="0"/>
              </a:spcBef>
              <a:buSzPct val="100000"/>
              <a:defRPr sz="12000"/>
            </a:lvl3pPr>
            <a:lvl4pPr lvl="3" algn="ctr">
              <a:spcBef>
                <a:spcPts val="0"/>
              </a:spcBef>
              <a:buSzPct val="100000"/>
              <a:defRPr sz="12000"/>
            </a:lvl4pPr>
            <a:lvl5pPr lvl="4" algn="ctr">
              <a:spcBef>
                <a:spcPts val="0"/>
              </a:spcBef>
              <a:buSzPct val="100000"/>
              <a:defRPr sz="12000"/>
            </a:lvl5pPr>
            <a:lvl6pPr lvl="5" algn="ctr">
              <a:spcBef>
                <a:spcPts val="0"/>
              </a:spcBef>
              <a:buSzPct val="100000"/>
              <a:defRPr sz="12000"/>
            </a:lvl6pPr>
            <a:lvl7pPr lvl="6" algn="ctr">
              <a:spcBef>
                <a:spcPts val="0"/>
              </a:spcBef>
              <a:buSzPct val="100000"/>
              <a:defRPr sz="12000"/>
            </a:lvl7pPr>
            <a:lvl8pPr lvl="7" algn="ctr">
              <a:spcBef>
                <a:spcPts val="0"/>
              </a:spcBef>
              <a:buSzPct val="100000"/>
              <a:defRPr sz="12000"/>
            </a:lvl8pPr>
            <a:lvl9pPr lvl="8" algn="ctr">
              <a:spcBef>
                <a:spcPts val="0"/>
              </a:spcBef>
              <a:buSzPct val="100000"/>
              <a:defRPr sz="12000"/>
            </a:lvl9pPr>
          </a:lstStyle>
          <a:p>
            <a:endParaRPr/>
          </a:p>
        </p:txBody>
      </p:sp>
      <p:sp>
        <p:nvSpPr>
          <p:cNvPr id="46" name="Shape 46"/>
          <p:cNvSpPr txBox="1">
            <a:spLocks noGrp="1"/>
          </p:cNvSpPr>
          <p:nvPr>
            <p:ph type="body" idx="1"/>
          </p:nvPr>
        </p:nvSpPr>
        <p:spPr>
          <a:xfrm>
            <a:off x="311700" y="3152225"/>
            <a:ext cx="8520600" cy="1300800"/>
          </a:xfrm>
          <a:prstGeom prst="rect">
            <a:avLst/>
          </a:prstGeom>
        </p:spPr>
        <p:txBody>
          <a:bodyPr lIns="91425" tIns="91425" rIns="91425" bIns="91425" anchor="t" anchorCtr="0"/>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a:endParaRPr/>
          </a:p>
        </p:txBody>
      </p:sp>
      <p:sp>
        <p:nvSpPr>
          <p:cNvPr id="47" name="Shape 47"/>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cSld name="Table">
    <p:bg>
      <p:bgPr>
        <a:solidFill>
          <a:srgbClr val="FEFDFD"/>
        </a:solidFill>
        <a:effectLst/>
      </p:bgPr>
    </p:bg>
    <p:spTree>
      <p:nvGrpSpPr>
        <p:cNvPr id="1" name="Shape 819"/>
        <p:cNvGrpSpPr/>
        <p:nvPr/>
      </p:nvGrpSpPr>
      <p:grpSpPr>
        <a:xfrm>
          <a:off x="0" y="0"/>
          <a:ext cx="0" cy="0"/>
          <a:chOff x="0" y="0"/>
          <a:chExt cx="0" cy="0"/>
        </a:xfrm>
      </p:grpSpPr>
      <p:sp>
        <p:nvSpPr>
          <p:cNvPr id="820" name="Shape 820"/>
          <p:cNvSpPr txBox="1">
            <a:spLocks noGrp="1"/>
          </p:cNvSpPr>
          <p:nvPr>
            <p:ph type="body" idx="1"/>
          </p:nvPr>
        </p:nvSpPr>
        <p:spPr>
          <a:xfrm>
            <a:off x="664959" y="614869"/>
            <a:ext cx="7346100" cy="394199"/>
          </a:xfrm>
          <a:prstGeom prst="rect">
            <a:avLst/>
          </a:prstGeom>
          <a:noFill/>
          <a:ln>
            <a:noFill/>
          </a:ln>
        </p:spPr>
        <p:txBody>
          <a:bodyPr lIns="34275" tIns="34275" rIns="34275" bIns="34275" anchor="t" anchorCtr="0"/>
          <a:lstStyle>
            <a:lvl1pPr marL="0" marR="0" lvl="0" indent="0" algn="l" rtl="0">
              <a:lnSpc>
                <a:spcPct val="100000"/>
              </a:lnSpc>
              <a:spcBef>
                <a:spcPts val="0"/>
              </a:spcBef>
              <a:spcAft>
                <a:spcPts val="0"/>
              </a:spcAft>
              <a:buClr>
                <a:srgbClr val="1C304A"/>
              </a:buClr>
              <a:buFont typeface="Helvetica Neue"/>
              <a:buNone/>
              <a:defRPr sz="1400" b="1" i="0" u="none" strike="noStrike" cap="none">
                <a:solidFill>
                  <a:srgbClr val="1C304A"/>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821" name="Shape 821"/>
          <p:cNvSpPr txBox="1">
            <a:spLocks noGrp="1"/>
          </p:cNvSpPr>
          <p:nvPr>
            <p:ph type="sldNum" idx="12"/>
          </p:nvPr>
        </p:nvSpPr>
        <p:spPr>
          <a:xfrm>
            <a:off x="8320086" y="4814887"/>
            <a:ext cx="134100" cy="125700"/>
          </a:xfrm>
          <a:prstGeom prst="rect">
            <a:avLst/>
          </a:prstGeom>
          <a:noFill/>
          <a:ln>
            <a:noFill/>
          </a:ln>
        </p:spPr>
        <p:txBody>
          <a:bodyPr lIns="19050" tIns="19050" rIns="19050" bIns="19050" anchor="t" anchorCtr="0">
            <a:noAutofit/>
          </a:bodyPr>
          <a:lstStyle/>
          <a:p>
            <a:pPr marL="0" marR="0" lvl="0" indent="0" algn="r" rtl="0">
              <a:lnSpc>
                <a:spcPct val="120000"/>
              </a:lnSpc>
              <a:spcBef>
                <a:spcPts val="0"/>
              </a:spcBef>
              <a:spcAft>
                <a:spcPts val="0"/>
              </a:spcAft>
              <a:buClr>
                <a:srgbClr val="1C304A"/>
              </a:buClr>
              <a:buSzPct val="25000"/>
              <a:buFont typeface="Helvetica Neue"/>
              <a:buNone/>
            </a:pPr>
            <a:fld id="{00000000-1234-1234-1234-123412341234}" type="slidenum">
              <a:rPr lang="en" sz="700" b="0" i="0" u="none" strike="noStrike" cap="none">
                <a:solidFill>
                  <a:srgbClr val="1C304A"/>
                </a:solidFill>
                <a:latin typeface="Helvetica Neue"/>
                <a:ea typeface="Helvetica Neue"/>
                <a:cs typeface="Helvetica Neue"/>
                <a:sym typeface="Helvetica Neue"/>
              </a:rPr>
              <a:t>‹#›</a:t>
            </a:fld>
            <a:endParaRPr lang="en" sz="700" b="0" i="0" u="none" strike="noStrike" cap="none">
              <a:solidFill>
                <a:srgbClr val="1C304A"/>
              </a:solidFill>
              <a:latin typeface="Helvetica Neue"/>
              <a:ea typeface="Helvetica Neue"/>
              <a:cs typeface="Helvetica Neue"/>
              <a:sym typeface="Helvetica Neue"/>
            </a:endParaRPr>
          </a:p>
        </p:txBody>
      </p:sp>
      <p:graphicFrame>
        <p:nvGraphicFramePr>
          <p:cNvPr id="822" name="Shape 822"/>
          <p:cNvGraphicFramePr/>
          <p:nvPr/>
        </p:nvGraphicFramePr>
        <p:xfrm>
          <a:off x="692757" y="1247097"/>
          <a:ext cx="2999999" cy="3000000"/>
        </p:xfrm>
        <a:graphic>
          <a:graphicData uri="http://schemas.openxmlformats.org/drawingml/2006/table">
            <a:tbl>
              <a:tblPr>
                <a:noFill/>
                <a:tableStyleId>{E3C32D65-9D84-491F-BB44-AE90B7814134}</a:tableStyleId>
              </a:tblPr>
              <a:tblGrid>
                <a:gridCol w="1063600"/>
                <a:gridCol w="2231975"/>
                <a:gridCol w="4324425"/>
              </a:tblGrid>
              <a:tr h="244475">
                <a:tc>
                  <a:txBody>
                    <a:bodyPr/>
                    <a:lstStyle/>
                    <a:p>
                      <a:pPr marL="0" marR="0" lvl="0" indent="0" algn="l" rtl="0">
                        <a:lnSpc>
                          <a:spcPct val="120000"/>
                        </a:lnSpc>
                        <a:spcBef>
                          <a:spcPts val="0"/>
                        </a:spcBef>
                        <a:spcAft>
                          <a:spcPts val="0"/>
                        </a:spcAft>
                        <a:buClr>
                          <a:srgbClr val="FEFDFD"/>
                        </a:buClr>
                        <a:buSzPct val="25000"/>
                        <a:buFont typeface="Helvetica Neue"/>
                        <a:buNone/>
                      </a:pPr>
                      <a:r>
                        <a:rPr lang="en" sz="900" b="1" u="none" strike="noStrike" cap="none">
                          <a:solidFill>
                            <a:srgbClr val="FEFDFD"/>
                          </a:solidFill>
                          <a:latin typeface="Helvetica Neue"/>
                          <a:ea typeface="Helvetica Neue"/>
                          <a:cs typeface="Helvetica Neue"/>
                          <a:sym typeface="Helvetica Neue"/>
                        </a:rPr>
                        <a:t>Time</a:t>
                      </a:r>
                    </a:p>
                  </a:txBody>
                  <a:tcPr marL="57150" marR="57150" marT="57150" marB="57150" anchor="ctr">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046B99"/>
                    </a:solidFill>
                  </a:tcPr>
                </a:tc>
                <a:tc>
                  <a:txBody>
                    <a:bodyPr/>
                    <a:lstStyle/>
                    <a:p>
                      <a:pPr marL="0" marR="0" lvl="0" indent="0" algn="l" rtl="0">
                        <a:lnSpc>
                          <a:spcPct val="120000"/>
                        </a:lnSpc>
                        <a:spcBef>
                          <a:spcPts val="0"/>
                        </a:spcBef>
                        <a:spcAft>
                          <a:spcPts val="0"/>
                        </a:spcAft>
                        <a:buClr>
                          <a:srgbClr val="FEFDFD"/>
                        </a:buClr>
                        <a:buSzPct val="25000"/>
                        <a:buFont typeface="Helvetica Neue"/>
                        <a:buNone/>
                      </a:pPr>
                      <a:r>
                        <a:rPr lang="en" sz="900" b="1" u="none" strike="noStrike" cap="none">
                          <a:solidFill>
                            <a:srgbClr val="FEFDFD"/>
                          </a:solidFill>
                          <a:latin typeface="Helvetica Neue"/>
                          <a:ea typeface="Helvetica Neue"/>
                          <a:cs typeface="Helvetica Neue"/>
                          <a:sym typeface="Helvetica Neue"/>
                        </a:rPr>
                        <a:t>Activity</a:t>
                      </a:r>
                    </a:p>
                  </a:txBody>
                  <a:tcPr marL="57150" marR="57150" marT="57150" marB="57150" anchor="ctr">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046B99"/>
                    </a:solidFill>
                  </a:tcPr>
                </a:tc>
                <a:tc>
                  <a:txBody>
                    <a:bodyPr/>
                    <a:lstStyle/>
                    <a:p>
                      <a:pPr marL="0" marR="0" lvl="0" indent="0" algn="l" rtl="0">
                        <a:lnSpc>
                          <a:spcPct val="120000"/>
                        </a:lnSpc>
                        <a:spcBef>
                          <a:spcPts val="0"/>
                        </a:spcBef>
                        <a:spcAft>
                          <a:spcPts val="0"/>
                        </a:spcAft>
                        <a:buClr>
                          <a:srgbClr val="FEFDFD"/>
                        </a:buClr>
                        <a:buSzPct val="25000"/>
                        <a:buFont typeface="Helvetica Neue"/>
                        <a:buNone/>
                      </a:pPr>
                      <a:r>
                        <a:rPr lang="en" sz="800" b="1" u="none" strike="noStrike" cap="none">
                          <a:solidFill>
                            <a:srgbClr val="FEFDFD"/>
                          </a:solidFill>
                          <a:latin typeface="Helvetica Neue"/>
                          <a:ea typeface="Helvetica Neue"/>
                          <a:cs typeface="Helvetica Neue"/>
                          <a:sym typeface="Helvetica Neue"/>
                        </a:rPr>
                        <a:t>Objective</a:t>
                      </a:r>
                    </a:p>
                  </a:txBody>
                  <a:tcPr marL="57150" marR="57150" marT="57150" marB="57150" anchor="ctr">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046B99"/>
                    </a:solidFill>
                  </a:tcPr>
                </a:tc>
              </a:tr>
              <a:tr h="427825">
                <a:tc>
                  <a:txBody>
                    <a:bodyPr/>
                    <a:lstStyle/>
                    <a:p>
                      <a:pPr marL="0" marR="0" lvl="0" indent="0" algn="l" rtl="0">
                        <a:lnSpc>
                          <a:spcPct val="120000"/>
                        </a:lnSpc>
                        <a:spcBef>
                          <a:spcPts val="0"/>
                        </a:spcBef>
                        <a:spcAft>
                          <a:spcPts val="0"/>
                        </a:spcAft>
                        <a:buClr>
                          <a:srgbClr val="1C304A"/>
                        </a:buClr>
                        <a:buSzPct val="25000"/>
                        <a:buFont typeface="Helvetica Neue"/>
                        <a:buNone/>
                      </a:pPr>
                      <a:r>
                        <a:rPr lang="en" sz="900" u="none" strike="noStrike" cap="none">
                          <a:solidFill>
                            <a:srgbClr val="1C304A"/>
                          </a:solidFill>
                          <a:latin typeface="Helvetica Neue"/>
                          <a:ea typeface="Helvetica Neue"/>
                          <a:cs typeface="Helvetica Neue"/>
                          <a:sym typeface="Helvetica Neue"/>
                        </a:rPr>
                        <a:t>9:00–10:00</a:t>
                      </a:r>
                    </a:p>
                  </a:txBody>
                  <a:tcPr marL="57150" marR="57150" marT="57150" marB="5715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12700" cap="flat" cmpd="sng">
                      <a:solidFill>
                        <a:srgbClr val="046B99"/>
                      </a:solidFill>
                      <a:prstDash val="solid"/>
                      <a:round/>
                      <a:headEnd type="none" w="med" len="med"/>
                      <a:tailEnd type="none" w="med" len="med"/>
                    </a:lnB>
                    <a:solidFill>
                      <a:srgbClr val="FEFDFD"/>
                    </a:solidFill>
                  </a:tcPr>
                </a:tc>
                <a:tc>
                  <a:txBody>
                    <a:bodyPr/>
                    <a:lstStyle/>
                    <a:p>
                      <a:pPr marL="0" marR="0" lvl="0" indent="0" algn="l" rtl="0">
                        <a:lnSpc>
                          <a:spcPct val="120000"/>
                        </a:lnSpc>
                        <a:spcBef>
                          <a:spcPts val="0"/>
                        </a:spcBef>
                        <a:spcAft>
                          <a:spcPts val="0"/>
                        </a:spcAft>
                        <a:buClr>
                          <a:srgbClr val="1C304A"/>
                        </a:buClr>
                        <a:buSzPct val="25000"/>
                        <a:buFont typeface="Helvetica Neue"/>
                        <a:buNone/>
                      </a:pPr>
                      <a:r>
                        <a:rPr lang="en" sz="900" b="1" u="none" strike="noStrike" cap="none">
                          <a:solidFill>
                            <a:srgbClr val="1C304A"/>
                          </a:solidFill>
                          <a:latin typeface="Helvetica Neue"/>
                          <a:ea typeface="Helvetica Neue"/>
                          <a:cs typeface="Helvetica Neue"/>
                          <a:sym typeface="Helvetica Neue"/>
                        </a:rPr>
                        <a:t>Introductions &amp; Icebreaker</a:t>
                      </a:r>
                    </a:p>
                  </a:txBody>
                  <a:tcPr marL="57150" marR="57150" marT="57150" marB="5715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12700" cap="flat" cmpd="sng">
                      <a:solidFill>
                        <a:srgbClr val="046B99"/>
                      </a:solidFill>
                      <a:prstDash val="solid"/>
                      <a:round/>
                      <a:headEnd type="none" w="med" len="med"/>
                      <a:tailEnd type="none" w="med" len="med"/>
                    </a:lnB>
                    <a:solidFill>
                      <a:srgbClr val="FEFDFD"/>
                    </a:solidFill>
                  </a:tcPr>
                </a:tc>
                <a:tc>
                  <a:txBody>
                    <a:bodyPr/>
                    <a:lstStyle/>
                    <a:p>
                      <a:pPr marL="0" marR="0" lvl="0" indent="0" algn="l" rtl="0">
                        <a:lnSpc>
                          <a:spcPct val="120000"/>
                        </a:lnSpc>
                        <a:spcBef>
                          <a:spcPts val="0"/>
                        </a:spcBef>
                        <a:spcAft>
                          <a:spcPts val="0"/>
                        </a:spcAft>
                        <a:buClr>
                          <a:srgbClr val="1C304A"/>
                        </a:buClr>
                        <a:buSzPct val="25000"/>
                        <a:buFont typeface="Helvetica Neue"/>
                        <a:buNone/>
                      </a:pPr>
                      <a:r>
                        <a:rPr lang="en" sz="900" u="none" strike="noStrike" cap="none">
                          <a:solidFill>
                            <a:srgbClr val="1C304A"/>
                          </a:solidFill>
                          <a:latin typeface="Helvetica Neue"/>
                          <a:ea typeface="Helvetica Neue"/>
                          <a:cs typeface="Helvetica Neue"/>
                          <a:sym typeface="Helvetica Neue"/>
                        </a:rPr>
                        <a:t>Better understand roles and objectives and discuss success and risks.</a:t>
                      </a:r>
                    </a:p>
                  </a:txBody>
                  <a:tcPr marL="57150" marR="57150" marT="57150" marB="5715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12700" cap="flat" cmpd="sng">
                      <a:solidFill>
                        <a:srgbClr val="046B99"/>
                      </a:solidFill>
                      <a:prstDash val="solid"/>
                      <a:round/>
                      <a:headEnd type="none" w="med" len="med"/>
                      <a:tailEnd type="none" w="med" len="med"/>
                    </a:lnB>
                    <a:solidFill>
                      <a:srgbClr val="FEFDFD"/>
                    </a:solidFill>
                  </a:tcPr>
                </a:tc>
              </a:tr>
              <a:tr h="427825">
                <a:tc>
                  <a:txBody>
                    <a:bodyPr/>
                    <a:lstStyle/>
                    <a:p>
                      <a:pPr marL="0" marR="0" lvl="0" indent="0" algn="l" rtl="0">
                        <a:lnSpc>
                          <a:spcPct val="120000"/>
                        </a:lnSpc>
                        <a:spcBef>
                          <a:spcPts val="0"/>
                        </a:spcBef>
                        <a:spcAft>
                          <a:spcPts val="0"/>
                        </a:spcAft>
                        <a:buClr>
                          <a:srgbClr val="1C304A"/>
                        </a:buClr>
                        <a:buSzPct val="25000"/>
                        <a:buFont typeface="Helvetica Neue"/>
                        <a:buNone/>
                      </a:pPr>
                      <a:r>
                        <a:rPr lang="en" sz="900" u="none" strike="noStrike" cap="none">
                          <a:solidFill>
                            <a:srgbClr val="1C304A"/>
                          </a:solidFill>
                          <a:latin typeface="Helvetica Neue"/>
                          <a:ea typeface="Helvetica Neue"/>
                          <a:cs typeface="Helvetica Neue"/>
                          <a:sym typeface="Helvetica Neue"/>
                        </a:rPr>
                        <a:t>10:00–11:00</a:t>
                      </a:r>
                    </a:p>
                  </a:txBody>
                  <a:tcPr marL="57150" marR="57150" marT="57150" marB="5715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12700" cap="flat" cmpd="sng">
                      <a:solidFill>
                        <a:srgbClr val="046B99"/>
                      </a:solidFill>
                      <a:prstDash val="solid"/>
                      <a:round/>
                      <a:headEnd type="none" w="med" len="med"/>
                      <a:tailEnd type="none" w="med" len="med"/>
                    </a:lnT>
                    <a:lnB w="12700" cap="flat" cmpd="sng">
                      <a:solidFill>
                        <a:srgbClr val="046B99"/>
                      </a:solidFill>
                      <a:prstDash val="solid"/>
                      <a:round/>
                      <a:headEnd type="none" w="med" len="med"/>
                      <a:tailEnd type="none" w="med" len="med"/>
                    </a:lnB>
                    <a:solidFill>
                      <a:srgbClr val="FEFDFD"/>
                    </a:solidFill>
                  </a:tcPr>
                </a:tc>
                <a:tc>
                  <a:txBody>
                    <a:bodyPr/>
                    <a:lstStyle/>
                    <a:p>
                      <a:pPr marL="0" marR="0" lvl="0" indent="0" algn="l" rtl="0">
                        <a:lnSpc>
                          <a:spcPct val="120000"/>
                        </a:lnSpc>
                        <a:spcBef>
                          <a:spcPts val="0"/>
                        </a:spcBef>
                        <a:spcAft>
                          <a:spcPts val="0"/>
                        </a:spcAft>
                        <a:buClr>
                          <a:srgbClr val="1C304A"/>
                        </a:buClr>
                        <a:buSzPct val="25000"/>
                        <a:buFont typeface="Helvetica Neue"/>
                        <a:buNone/>
                      </a:pPr>
                      <a:r>
                        <a:rPr lang="en" sz="900" b="1" u="none" strike="noStrike" cap="none">
                          <a:solidFill>
                            <a:srgbClr val="1C304A"/>
                          </a:solidFill>
                          <a:latin typeface="Helvetica Neue"/>
                          <a:ea typeface="Helvetica Neue"/>
                          <a:cs typeface="Helvetica Neue"/>
                          <a:sym typeface="Helvetica Neue"/>
                        </a:rPr>
                        <a:t>Values Discuss</a:t>
                      </a:r>
                    </a:p>
                  </a:txBody>
                  <a:tcPr marL="57150" marR="57150" marT="57150" marB="5715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12700" cap="flat" cmpd="sng">
                      <a:solidFill>
                        <a:srgbClr val="046B99"/>
                      </a:solidFill>
                      <a:prstDash val="solid"/>
                      <a:round/>
                      <a:headEnd type="none" w="med" len="med"/>
                      <a:tailEnd type="none" w="med" len="med"/>
                    </a:lnT>
                    <a:lnB w="12700" cap="flat" cmpd="sng">
                      <a:solidFill>
                        <a:srgbClr val="046B99"/>
                      </a:solidFill>
                      <a:prstDash val="solid"/>
                      <a:round/>
                      <a:headEnd type="none" w="med" len="med"/>
                      <a:tailEnd type="none" w="med" len="med"/>
                    </a:lnB>
                    <a:solidFill>
                      <a:srgbClr val="FEFDFD"/>
                    </a:solidFill>
                  </a:tcPr>
                </a:tc>
                <a:tc>
                  <a:txBody>
                    <a:bodyPr/>
                    <a:lstStyle/>
                    <a:p>
                      <a:pPr marL="0" marR="0" lvl="0" indent="0" algn="l" rtl="0">
                        <a:lnSpc>
                          <a:spcPct val="120000"/>
                        </a:lnSpc>
                        <a:spcBef>
                          <a:spcPts val="0"/>
                        </a:spcBef>
                        <a:spcAft>
                          <a:spcPts val="0"/>
                        </a:spcAft>
                        <a:buClr>
                          <a:srgbClr val="1C304A"/>
                        </a:buClr>
                        <a:buSzPct val="25000"/>
                        <a:buFont typeface="Helvetica Neue"/>
                        <a:buNone/>
                      </a:pPr>
                      <a:r>
                        <a:rPr lang="en" sz="900" u="none" strike="noStrike" cap="none">
                          <a:solidFill>
                            <a:srgbClr val="1C304A"/>
                          </a:solidFill>
                          <a:latin typeface="Helvetica Neue"/>
                          <a:ea typeface="Helvetica Neue"/>
                          <a:cs typeface="Helvetica Neue"/>
                          <a:sym typeface="Helvetica Neue"/>
                        </a:rPr>
                        <a:t>Align around guiding principles to inform our visual design exploration.</a:t>
                      </a:r>
                    </a:p>
                  </a:txBody>
                  <a:tcPr marL="57150" marR="57150" marT="57150" marB="5715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12700" cap="flat" cmpd="sng">
                      <a:solidFill>
                        <a:srgbClr val="046B99"/>
                      </a:solidFill>
                      <a:prstDash val="solid"/>
                      <a:round/>
                      <a:headEnd type="none" w="med" len="med"/>
                      <a:tailEnd type="none" w="med" len="med"/>
                    </a:lnT>
                    <a:lnB w="12700" cap="flat" cmpd="sng">
                      <a:solidFill>
                        <a:srgbClr val="046B99"/>
                      </a:solidFill>
                      <a:prstDash val="solid"/>
                      <a:round/>
                      <a:headEnd type="none" w="med" len="med"/>
                      <a:tailEnd type="none" w="med" len="med"/>
                    </a:lnB>
                    <a:solidFill>
                      <a:srgbClr val="FEFDFD"/>
                    </a:solidFill>
                  </a:tcPr>
                </a:tc>
              </a:tr>
              <a:tr h="427825">
                <a:tc>
                  <a:txBody>
                    <a:bodyPr/>
                    <a:lstStyle/>
                    <a:p>
                      <a:pPr marL="0" marR="0" lvl="0" indent="0" algn="l" rtl="0">
                        <a:lnSpc>
                          <a:spcPct val="120000"/>
                        </a:lnSpc>
                        <a:spcBef>
                          <a:spcPts val="0"/>
                        </a:spcBef>
                        <a:spcAft>
                          <a:spcPts val="0"/>
                        </a:spcAft>
                        <a:buClr>
                          <a:srgbClr val="1C304A"/>
                        </a:buClr>
                        <a:buSzPct val="25000"/>
                        <a:buFont typeface="Helvetica Neue"/>
                        <a:buNone/>
                      </a:pPr>
                      <a:r>
                        <a:rPr lang="en" sz="900" u="none" strike="noStrike" cap="none">
                          <a:solidFill>
                            <a:srgbClr val="1C304A"/>
                          </a:solidFill>
                          <a:latin typeface="Helvetica Neue"/>
                          <a:ea typeface="Helvetica Neue"/>
                          <a:cs typeface="Helvetica Neue"/>
                          <a:sym typeface="Helvetica Neue"/>
                        </a:rPr>
                        <a:t>11:00–12:00</a:t>
                      </a:r>
                    </a:p>
                  </a:txBody>
                  <a:tcPr marL="57150" marR="57150" marT="57150" marB="5715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12700" cap="flat" cmpd="sng">
                      <a:solidFill>
                        <a:srgbClr val="046B99"/>
                      </a:solidFill>
                      <a:prstDash val="solid"/>
                      <a:round/>
                      <a:headEnd type="none" w="med" len="med"/>
                      <a:tailEnd type="none" w="med" len="med"/>
                    </a:lnT>
                    <a:lnB w="12700" cap="flat" cmpd="sng">
                      <a:solidFill>
                        <a:srgbClr val="007EA8"/>
                      </a:solidFill>
                      <a:prstDash val="solid"/>
                      <a:round/>
                      <a:headEnd type="none" w="med" len="med"/>
                      <a:tailEnd type="none" w="med" len="med"/>
                    </a:lnB>
                    <a:solidFill>
                      <a:srgbClr val="FEFDFD"/>
                    </a:solidFill>
                  </a:tcPr>
                </a:tc>
                <a:tc>
                  <a:txBody>
                    <a:bodyPr/>
                    <a:lstStyle/>
                    <a:p>
                      <a:pPr marL="0" marR="0" lvl="0" indent="0" algn="l" rtl="0">
                        <a:lnSpc>
                          <a:spcPct val="120000"/>
                        </a:lnSpc>
                        <a:spcBef>
                          <a:spcPts val="0"/>
                        </a:spcBef>
                        <a:spcAft>
                          <a:spcPts val="0"/>
                        </a:spcAft>
                        <a:buClr>
                          <a:srgbClr val="1C304A"/>
                        </a:buClr>
                        <a:buSzPct val="25000"/>
                        <a:buFont typeface="Helvetica Neue"/>
                        <a:buNone/>
                      </a:pPr>
                      <a:r>
                        <a:rPr lang="en" sz="900" b="1" u="none" strike="noStrike" cap="none">
                          <a:solidFill>
                            <a:srgbClr val="1C304A"/>
                          </a:solidFill>
                          <a:latin typeface="Helvetica Neue"/>
                          <a:ea typeface="Helvetica Neue"/>
                          <a:cs typeface="Helvetica Neue"/>
                          <a:sym typeface="Helvetica Neue"/>
                        </a:rPr>
                        <a:t>Mood Board </a:t>
                      </a:r>
                      <a:br>
                        <a:rPr lang="en" sz="900" b="1" u="none" strike="noStrike" cap="none">
                          <a:solidFill>
                            <a:srgbClr val="1C304A"/>
                          </a:solidFill>
                          <a:latin typeface="Helvetica Neue"/>
                          <a:ea typeface="Helvetica Neue"/>
                          <a:cs typeface="Helvetica Neue"/>
                          <a:sym typeface="Helvetica Neue"/>
                        </a:rPr>
                      </a:br>
                      <a:r>
                        <a:rPr lang="en" sz="900" b="1" u="none" strike="noStrike" cap="none">
                          <a:solidFill>
                            <a:srgbClr val="1C304A"/>
                          </a:solidFill>
                          <a:latin typeface="Helvetica Neue"/>
                          <a:ea typeface="Helvetica Neue"/>
                          <a:cs typeface="Helvetica Neue"/>
                          <a:sym typeface="Helvetica Neue"/>
                        </a:rPr>
                        <a:t>Gallery Walk</a:t>
                      </a:r>
                    </a:p>
                  </a:txBody>
                  <a:tcPr marL="57150" marR="57150" marT="57150" marB="5715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12700" cap="flat" cmpd="sng">
                      <a:solidFill>
                        <a:srgbClr val="046B99"/>
                      </a:solidFill>
                      <a:prstDash val="solid"/>
                      <a:round/>
                      <a:headEnd type="none" w="med" len="med"/>
                      <a:tailEnd type="none" w="med" len="med"/>
                    </a:lnT>
                    <a:lnB w="12700" cap="flat" cmpd="sng">
                      <a:solidFill>
                        <a:srgbClr val="007EA8"/>
                      </a:solidFill>
                      <a:prstDash val="solid"/>
                      <a:round/>
                      <a:headEnd type="none" w="med" len="med"/>
                      <a:tailEnd type="none" w="med" len="med"/>
                    </a:lnB>
                    <a:solidFill>
                      <a:srgbClr val="FEFDFD"/>
                    </a:solidFill>
                  </a:tcPr>
                </a:tc>
                <a:tc>
                  <a:txBody>
                    <a:bodyPr/>
                    <a:lstStyle/>
                    <a:p>
                      <a:pPr marL="0" marR="0" lvl="0" indent="0" algn="l" rtl="0">
                        <a:lnSpc>
                          <a:spcPct val="120000"/>
                        </a:lnSpc>
                        <a:spcBef>
                          <a:spcPts val="0"/>
                        </a:spcBef>
                        <a:spcAft>
                          <a:spcPts val="0"/>
                        </a:spcAft>
                        <a:buClr>
                          <a:srgbClr val="1C304A"/>
                        </a:buClr>
                        <a:buSzPct val="25000"/>
                        <a:buFont typeface="Helvetica Neue"/>
                        <a:buNone/>
                      </a:pPr>
                      <a:r>
                        <a:rPr lang="en" sz="900" u="none" strike="noStrike" cap="none">
                          <a:solidFill>
                            <a:srgbClr val="1C304A"/>
                          </a:solidFill>
                          <a:latin typeface="Helvetica Neue"/>
                          <a:ea typeface="Helvetica Neue"/>
                          <a:cs typeface="Helvetica Neue"/>
                          <a:sym typeface="Helvetica Neue"/>
                        </a:rPr>
                        <a:t>Group and sort imagery into potential design directions. </a:t>
                      </a:r>
                    </a:p>
                  </a:txBody>
                  <a:tcPr marL="57150" marR="57150" marT="57150" marB="5715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12700" cap="flat" cmpd="sng">
                      <a:solidFill>
                        <a:srgbClr val="046B99"/>
                      </a:solidFill>
                      <a:prstDash val="solid"/>
                      <a:round/>
                      <a:headEnd type="none" w="med" len="med"/>
                      <a:tailEnd type="none" w="med" len="med"/>
                    </a:lnT>
                    <a:lnB w="12700" cap="flat" cmpd="sng">
                      <a:solidFill>
                        <a:srgbClr val="007EA8"/>
                      </a:solidFill>
                      <a:prstDash val="solid"/>
                      <a:round/>
                      <a:headEnd type="none" w="med" len="med"/>
                      <a:tailEnd type="none" w="med" len="med"/>
                    </a:lnB>
                    <a:solidFill>
                      <a:srgbClr val="FEFDFD"/>
                    </a:solidFill>
                  </a:tcPr>
                </a:tc>
              </a:tr>
              <a:tr h="427825">
                <a:tc>
                  <a:txBody>
                    <a:bodyPr/>
                    <a:lstStyle/>
                    <a:p>
                      <a:pPr marL="0" marR="0" lvl="0" indent="0" algn="l" rtl="0">
                        <a:lnSpc>
                          <a:spcPct val="120000"/>
                        </a:lnSpc>
                        <a:spcBef>
                          <a:spcPts val="0"/>
                        </a:spcBef>
                        <a:spcAft>
                          <a:spcPts val="0"/>
                        </a:spcAft>
                        <a:buClr>
                          <a:srgbClr val="1C304A"/>
                        </a:buClr>
                        <a:buSzPct val="25000"/>
                        <a:buFont typeface="Helvetica Neue"/>
                        <a:buNone/>
                      </a:pPr>
                      <a:r>
                        <a:rPr lang="en" sz="900" u="none" strike="noStrike" cap="none">
                          <a:solidFill>
                            <a:srgbClr val="1C304A"/>
                          </a:solidFill>
                          <a:latin typeface="Helvetica Neue"/>
                          <a:ea typeface="Helvetica Neue"/>
                          <a:cs typeface="Helvetica Neue"/>
                          <a:sym typeface="Helvetica Neue"/>
                        </a:rPr>
                        <a:t>12:00–1:00</a:t>
                      </a:r>
                    </a:p>
                  </a:txBody>
                  <a:tcPr marL="57150" marR="57150" marT="57150" marB="5715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12700" cap="flat" cmpd="sng">
                      <a:solidFill>
                        <a:srgbClr val="007EA8"/>
                      </a:solidFill>
                      <a:prstDash val="solid"/>
                      <a:round/>
                      <a:headEnd type="none" w="med" len="med"/>
                      <a:tailEnd type="none" w="med" len="med"/>
                    </a:lnT>
                    <a:lnB w="12700" cap="flat" cmpd="sng">
                      <a:solidFill>
                        <a:srgbClr val="046B99"/>
                      </a:solidFill>
                      <a:prstDash val="solid"/>
                      <a:round/>
                      <a:headEnd type="none" w="med" len="med"/>
                      <a:tailEnd type="none" w="med" len="med"/>
                    </a:lnB>
                    <a:solidFill>
                      <a:srgbClr val="FEFDFD"/>
                    </a:solidFill>
                  </a:tcPr>
                </a:tc>
                <a:tc>
                  <a:txBody>
                    <a:bodyPr/>
                    <a:lstStyle/>
                    <a:p>
                      <a:pPr marL="0" marR="0" lvl="0" indent="0" algn="l" rtl="0">
                        <a:lnSpc>
                          <a:spcPct val="120000"/>
                        </a:lnSpc>
                        <a:spcBef>
                          <a:spcPts val="0"/>
                        </a:spcBef>
                        <a:spcAft>
                          <a:spcPts val="0"/>
                        </a:spcAft>
                        <a:buClr>
                          <a:srgbClr val="1C304A"/>
                        </a:buClr>
                        <a:buSzPct val="25000"/>
                        <a:buFont typeface="Helvetica Neue"/>
                        <a:buNone/>
                      </a:pPr>
                      <a:r>
                        <a:rPr lang="en" sz="900" b="1" u="none" strike="noStrike" cap="none">
                          <a:solidFill>
                            <a:srgbClr val="1C304A"/>
                          </a:solidFill>
                          <a:latin typeface="Helvetica Neue"/>
                          <a:ea typeface="Helvetica Neue"/>
                          <a:cs typeface="Helvetica Neue"/>
                          <a:sym typeface="Helvetica Neue"/>
                        </a:rPr>
                        <a:t>Lunch / </a:t>
                      </a:r>
                      <a:br>
                        <a:rPr lang="en" sz="900" b="1" u="none" strike="noStrike" cap="none">
                          <a:solidFill>
                            <a:srgbClr val="1C304A"/>
                          </a:solidFill>
                          <a:latin typeface="Helvetica Neue"/>
                          <a:ea typeface="Helvetica Neue"/>
                          <a:cs typeface="Helvetica Neue"/>
                          <a:sym typeface="Helvetica Neue"/>
                        </a:rPr>
                      </a:br>
                      <a:r>
                        <a:rPr lang="en" sz="900" b="1" u="none" strike="noStrike" cap="none">
                          <a:solidFill>
                            <a:srgbClr val="1C304A"/>
                          </a:solidFill>
                          <a:latin typeface="Helvetica Neue"/>
                          <a:ea typeface="Helvetica Neue"/>
                          <a:cs typeface="Helvetica Neue"/>
                          <a:sym typeface="Helvetica Neue"/>
                        </a:rPr>
                        <a:t>Review Analogous Space</a:t>
                      </a:r>
                    </a:p>
                  </a:txBody>
                  <a:tcPr marL="57150" marR="57150" marT="57150" marB="5715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12700" cap="flat" cmpd="sng">
                      <a:solidFill>
                        <a:srgbClr val="007EA8"/>
                      </a:solidFill>
                      <a:prstDash val="solid"/>
                      <a:round/>
                      <a:headEnd type="none" w="med" len="med"/>
                      <a:tailEnd type="none" w="med" len="med"/>
                    </a:lnT>
                    <a:lnB w="12700" cap="flat" cmpd="sng">
                      <a:solidFill>
                        <a:srgbClr val="046B99"/>
                      </a:solidFill>
                      <a:prstDash val="solid"/>
                      <a:round/>
                      <a:headEnd type="none" w="med" len="med"/>
                      <a:tailEnd type="none" w="med" len="med"/>
                    </a:lnB>
                    <a:solidFill>
                      <a:srgbClr val="FEFDFD"/>
                    </a:solidFill>
                  </a:tcPr>
                </a:tc>
                <a:tc>
                  <a:txBody>
                    <a:bodyPr/>
                    <a:lstStyle/>
                    <a:p>
                      <a:pPr marL="0" marR="0" lvl="0" indent="0" algn="l" rtl="0">
                        <a:lnSpc>
                          <a:spcPct val="120000"/>
                        </a:lnSpc>
                        <a:spcBef>
                          <a:spcPts val="0"/>
                        </a:spcBef>
                        <a:spcAft>
                          <a:spcPts val="0"/>
                        </a:spcAft>
                        <a:buClr>
                          <a:srgbClr val="1C304A"/>
                        </a:buClr>
                        <a:buSzPct val="25000"/>
                        <a:buFont typeface="Helvetica Neue"/>
                        <a:buNone/>
                      </a:pPr>
                      <a:r>
                        <a:rPr lang="en" sz="900" u="none" strike="noStrike" cap="none">
                          <a:solidFill>
                            <a:srgbClr val="1C304A"/>
                          </a:solidFill>
                          <a:latin typeface="Helvetica Neue"/>
                          <a:ea typeface="Helvetica Neue"/>
                          <a:cs typeface="Helvetica Neue"/>
                          <a:sym typeface="Helvetica Neue"/>
                        </a:rPr>
                        <a:t>Evaluate materials produced by consultancies similar to 18F.</a:t>
                      </a:r>
                    </a:p>
                  </a:txBody>
                  <a:tcPr marL="57150" marR="57150" marT="57150" marB="5715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12700" cap="flat" cmpd="sng">
                      <a:solidFill>
                        <a:srgbClr val="007EA8"/>
                      </a:solidFill>
                      <a:prstDash val="solid"/>
                      <a:round/>
                      <a:headEnd type="none" w="med" len="med"/>
                      <a:tailEnd type="none" w="med" len="med"/>
                    </a:lnT>
                    <a:lnB w="12700" cap="flat" cmpd="sng">
                      <a:solidFill>
                        <a:srgbClr val="046B99"/>
                      </a:solidFill>
                      <a:prstDash val="solid"/>
                      <a:round/>
                      <a:headEnd type="none" w="med" len="med"/>
                      <a:tailEnd type="none" w="med" len="med"/>
                    </a:lnB>
                    <a:solidFill>
                      <a:srgbClr val="FEFDFD"/>
                    </a:solidFill>
                  </a:tcPr>
                </a:tc>
              </a:tr>
              <a:tr h="427825">
                <a:tc>
                  <a:txBody>
                    <a:bodyPr/>
                    <a:lstStyle/>
                    <a:p>
                      <a:pPr marL="0" marR="0" lvl="0" indent="0" algn="l" rtl="0">
                        <a:lnSpc>
                          <a:spcPct val="120000"/>
                        </a:lnSpc>
                        <a:spcBef>
                          <a:spcPts val="0"/>
                        </a:spcBef>
                        <a:spcAft>
                          <a:spcPts val="0"/>
                        </a:spcAft>
                        <a:buClr>
                          <a:srgbClr val="1C304A"/>
                        </a:buClr>
                        <a:buSzPct val="25000"/>
                        <a:buFont typeface="Helvetica Neue"/>
                        <a:buNone/>
                      </a:pPr>
                      <a:r>
                        <a:rPr lang="en" sz="900" u="none" strike="noStrike" cap="none">
                          <a:solidFill>
                            <a:srgbClr val="1C304A"/>
                          </a:solidFill>
                          <a:latin typeface="Helvetica Neue"/>
                          <a:ea typeface="Helvetica Neue"/>
                          <a:cs typeface="Helvetica Neue"/>
                          <a:sym typeface="Helvetica Neue"/>
                        </a:rPr>
                        <a:t>1:00–3:00</a:t>
                      </a:r>
                    </a:p>
                  </a:txBody>
                  <a:tcPr marL="57150" marR="57150" marT="57150" marB="5715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12700" cap="flat" cmpd="sng">
                      <a:solidFill>
                        <a:srgbClr val="046B99"/>
                      </a:solidFill>
                      <a:prstDash val="solid"/>
                      <a:round/>
                      <a:headEnd type="none" w="med" len="med"/>
                      <a:tailEnd type="none" w="med" len="med"/>
                    </a:lnT>
                    <a:lnB w="12700" cap="flat" cmpd="sng">
                      <a:solidFill>
                        <a:srgbClr val="046B99"/>
                      </a:solidFill>
                      <a:prstDash val="solid"/>
                      <a:round/>
                      <a:headEnd type="none" w="med" len="med"/>
                      <a:tailEnd type="none" w="med" len="med"/>
                    </a:lnB>
                    <a:solidFill>
                      <a:srgbClr val="FEFDFD"/>
                    </a:solidFill>
                  </a:tcPr>
                </a:tc>
                <a:tc>
                  <a:txBody>
                    <a:bodyPr/>
                    <a:lstStyle/>
                    <a:p>
                      <a:pPr marL="0" marR="0" lvl="0" indent="0" algn="l" rtl="0">
                        <a:lnSpc>
                          <a:spcPct val="120000"/>
                        </a:lnSpc>
                        <a:spcBef>
                          <a:spcPts val="0"/>
                        </a:spcBef>
                        <a:spcAft>
                          <a:spcPts val="0"/>
                        </a:spcAft>
                        <a:buClr>
                          <a:srgbClr val="1C304A"/>
                        </a:buClr>
                        <a:buSzPct val="25000"/>
                        <a:buFont typeface="Helvetica Neue"/>
                        <a:buNone/>
                      </a:pPr>
                      <a:r>
                        <a:rPr lang="en" sz="900" b="1" u="none" strike="noStrike" cap="none">
                          <a:solidFill>
                            <a:srgbClr val="1C304A"/>
                          </a:solidFill>
                          <a:latin typeface="Helvetica Neue"/>
                          <a:ea typeface="Helvetica Neue"/>
                          <a:cs typeface="Helvetica Neue"/>
                          <a:sym typeface="Helvetica Neue"/>
                        </a:rPr>
                        <a:t>Direction Exploration Sprint</a:t>
                      </a:r>
                    </a:p>
                  </a:txBody>
                  <a:tcPr marL="57150" marR="57150" marT="57150" marB="5715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12700" cap="flat" cmpd="sng">
                      <a:solidFill>
                        <a:srgbClr val="046B99"/>
                      </a:solidFill>
                      <a:prstDash val="solid"/>
                      <a:round/>
                      <a:headEnd type="none" w="med" len="med"/>
                      <a:tailEnd type="none" w="med" len="med"/>
                    </a:lnT>
                    <a:lnB w="12700" cap="flat" cmpd="sng">
                      <a:solidFill>
                        <a:srgbClr val="046B99"/>
                      </a:solidFill>
                      <a:prstDash val="solid"/>
                      <a:round/>
                      <a:headEnd type="none" w="med" len="med"/>
                      <a:tailEnd type="none" w="med" len="med"/>
                    </a:lnB>
                    <a:solidFill>
                      <a:srgbClr val="FEFDFD"/>
                    </a:solidFill>
                  </a:tcPr>
                </a:tc>
                <a:tc>
                  <a:txBody>
                    <a:bodyPr/>
                    <a:lstStyle/>
                    <a:p>
                      <a:pPr marL="0" marR="0" lvl="0" indent="0" algn="l" rtl="0">
                        <a:lnSpc>
                          <a:spcPct val="120000"/>
                        </a:lnSpc>
                        <a:spcBef>
                          <a:spcPts val="0"/>
                        </a:spcBef>
                        <a:spcAft>
                          <a:spcPts val="0"/>
                        </a:spcAft>
                        <a:buClr>
                          <a:srgbClr val="1C304A"/>
                        </a:buClr>
                        <a:buSzPct val="25000"/>
                        <a:buFont typeface="Helvetica Neue"/>
                        <a:buNone/>
                      </a:pPr>
                      <a:r>
                        <a:rPr lang="en" sz="900" u="none" strike="noStrike" cap="none">
                          <a:solidFill>
                            <a:srgbClr val="1C304A"/>
                          </a:solidFill>
                          <a:latin typeface="Helvetica Neue"/>
                          <a:ea typeface="Helvetica Neue"/>
                          <a:cs typeface="Helvetica Neue"/>
                          <a:sym typeface="Helvetica Neue"/>
                        </a:rPr>
                        <a:t>Individually explore a potential direction that embodies our principles.</a:t>
                      </a:r>
                    </a:p>
                  </a:txBody>
                  <a:tcPr marL="57150" marR="57150" marT="57150" marB="5715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12700" cap="flat" cmpd="sng">
                      <a:solidFill>
                        <a:srgbClr val="046B99"/>
                      </a:solidFill>
                      <a:prstDash val="solid"/>
                      <a:round/>
                      <a:headEnd type="none" w="med" len="med"/>
                      <a:tailEnd type="none" w="med" len="med"/>
                    </a:lnT>
                    <a:lnB w="12700" cap="flat" cmpd="sng">
                      <a:solidFill>
                        <a:srgbClr val="046B99"/>
                      </a:solidFill>
                      <a:prstDash val="solid"/>
                      <a:round/>
                      <a:headEnd type="none" w="med" len="med"/>
                      <a:tailEnd type="none" w="med" len="med"/>
                    </a:lnB>
                    <a:solidFill>
                      <a:srgbClr val="FEFDFD"/>
                    </a:solidFill>
                  </a:tcPr>
                </a:tc>
              </a:tr>
              <a:tr h="427825">
                <a:tc>
                  <a:txBody>
                    <a:bodyPr/>
                    <a:lstStyle/>
                    <a:p>
                      <a:pPr marL="0" marR="0" lvl="0" indent="0" algn="l" rtl="0">
                        <a:lnSpc>
                          <a:spcPct val="120000"/>
                        </a:lnSpc>
                        <a:spcBef>
                          <a:spcPts val="0"/>
                        </a:spcBef>
                        <a:spcAft>
                          <a:spcPts val="0"/>
                        </a:spcAft>
                        <a:buClr>
                          <a:srgbClr val="1C304A"/>
                        </a:buClr>
                        <a:buSzPct val="25000"/>
                        <a:buFont typeface="Helvetica Neue"/>
                        <a:buNone/>
                      </a:pPr>
                      <a:r>
                        <a:rPr lang="en" sz="900" u="none" strike="noStrike" cap="none">
                          <a:solidFill>
                            <a:srgbClr val="1C304A"/>
                          </a:solidFill>
                          <a:latin typeface="Helvetica Neue"/>
                          <a:ea typeface="Helvetica Neue"/>
                          <a:cs typeface="Helvetica Neue"/>
                          <a:sym typeface="Helvetica Neue"/>
                        </a:rPr>
                        <a:t>3:00–4:00</a:t>
                      </a:r>
                    </a:p>
                  </a:txBody>
                  <a:tcPr marL="57150" marR="57150" marT="57150" marB="5715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12700" cap="flat" cmpd="sng">
                      <a:solidFill>
                        <a:srgbClr val="046B99"/>
                      </a:solidFill>
                      <a:prstDash val="solid"/>
                      <a:round/>
                      <a:headEnd type="none" w="med" len="med"/>
                      <a:tailEnd type="none" w="med" len="med"/>
                    </a:lnT>
                    <a:lnB w="12700" cap="flat" cmpd="sng">
                      <a:solidFill>
                        <a:srgbClr val="046B99"/>
                      </a:solidFill>
                      <a:prstDash val="solid"/>
                      <a:round/>
                      <a:headEnd type="none" w="med" len="med"/>
                      <a:tailEnd type="none" w="med" len="med"/>
                    </a:lnB>
                    <a:solidFill>
                      <a:srgbClr val="FEFDFD"/>
                    </a:solidFill>
                  </a:tcPr>
                </a:tc>
                <a:tc>
                  <a:txBody>
                    <a:bodyPr/>
                    <a:lstStyle/>
                    <a:p>
                      <a:pPr marL="0" marR="0" lvl="0" indent="0" algn="l" rtl="0">
                        <a:lnSpc>
                          <a:spcPct val="120000"/>
                        </a:lnSpc>
                        <a:spcBef>
                          <a:spcPts val="0"/>
                        </a:spcBef>
                        <a:spcAft>
                          <a:spcPts val="0"/>
                        </a:spcAft>
                        <a:buClr>
                          <a:srgbClr val="1C304A"/>
                        </a:buClr>
                        <a:buSzPct val="25000"/>
                        <a:buFont typeface="Helvetica Neue"/>
                        <a:buNone/>
                      </a:pPr>
                      <a:r>
                        <a:rPr lang="en" sz="900" b="1" u="none" strike="noStrike" cap="none">
                          <a:solidFill>
                            <a:srgbClr val="1C304A"/>
                          </a:solidFill>
                          <a:latin typeface="Helvetica Neue"/>
                          <a:ea typeface="Helvetica Neue"/>
                          <a:cs typeface="Helvetica Neue"/>
                          <a:sym typeface="Helvetica Neue"/>
                        </a:rPr>
                        <a:t>Review and Discuss Progress</a:t>
                      </a:r>
                    </a:p>
                  </a:txBody>
                  <a:tcPr marL="57150" marR="57150" marT="57150" marB="5715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12700" cap="flat" cmpd="sng">
                      <a:solidFill>
                        <a:srgbClr val="046B99"/>
                      </a:solidFill>
                      <a:prstDash val="solid"/>
                      <a:round/>
                      <a:headEnd type="none" w="med" len="med"/>
                      <a:tailEnd type="none" w="med" len="med"/>
                    </a:lnT>
                    <a:lnB w="12700" cap="flat" cmpd="sng">
                      <a:solidFill>
                        <a:srgbClr val="046B99"/>
                      </a:solidFill>
                      <a:prstDash val="solid"/>
                      <a:round/>
                      <a:headEnd type="none" w="med" len="med"/>
                      <a:tailEnd type="none" w="med" len="med"/>
                    </a:lnB>
                    <a:solidFill>
                      <a:srgbClr val="FEFDFD"/>
                    </a:solidFill>
                  </a:tcPr>
                </a:tc>
                <a:tc>
                  <a:txBody>
                    <a:bodyPr/>
                    <a:lstStyle/>
                    <a:p>
                      <a:pPr marL="0" marR="0" lvl="0" indent="0" algn="l" rtl="0">
                        <a:lnSpc>
                          <a:spcPct val="120000"/>
                        </a:lnSpc>
                        <a:spcBef>
                          <a:spcPts val="0"/>
                        </a:spcBef>
                        <a:spcAft>
                          <a:spcPts val="0"/>
                        </a:spcAft>
                        <a:buClr>
                          <a:srgbClr val="1C304A"/>
                        </a:buClr>
                        <a:buSzPct val="25000"/>
                        <a:buFont typeface="Helvetica Neue"/>
                        <a:buNone/>
                      </a:pPr>
                      <a:r>
                        <a:rPr lang="en" sz="900" u="none" strike="noStrike" cap="none">
                          <a:solidFill>
                            <a:srgbClr val="1C304A"/>
                          </a:solidFill>
                          <a:latin typeface="Helvetica Neue"/>
                          <a:ea typeface="Helvetica Neue"/>
                          <a:cs typeface="Helvetica Neue"/>
                          <a:sym typeface="Helvetica Neue"/>
                        </a:rPr>
                        <a:t>What’s working and not? What should we move forward?</a:t>
                      </a:r>
                    </a:p>
                  </a:txBody>
                  <a:tcPr marL="57150" marR="57150" marT="57150" marB="5715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12700" cap="flat" cmpd="sng">
                      <a:solidFill>
                        <a:srgbClr val="046B99"/>
                      </a:solidFill>
                      <a:prstDash val="solid"/>
                      <a:round/>
                      <a:headEnd type="none" w="med" len="med"/>
                      <a:tailEnd type="none" w="med" len="med"/>
                    </a:lnT>
                    <a:lnB w="12700" cap="flat" cmpd="sng">
                      <a:solidFill>
                        <a:srgbClr val="046B99"/>
                      </a:solidFill>
                      <a:prstDash val="solid"/>
                      <a:round/>
                      <a:headEnd type="none" w="med" len="med"/>
                      <a:tailEnd type="none" w="med" len="med"/>
                    </a:lnB>
                    <a:solidFill>
                      <a:srgbClr val="FEFDFD"/>
                    </a:solidFill>
                  </a:tcPr>
                </a:tc>
              </a:tr>
              <a:tr h="394150">
                <a:tc>
                  <a:txBody>
                    <a:bodyPr/>
                    <a:lstStyle/>
                    <a:p>
                      <a:pPr marL="0" marR="0" lvl="0" indent="0" algn="l" rtl="0">
                        <a:lnSpc>
                          <a:spcPct val="120000"/>
                        </a:lnSpc>
                        <a:spcBef>
                          <a:spcPts val="0"/>
                        </a:spcBef>
                        <a:spcAft>
                          <a:spcPts val="0"/>
                        </a:spcAft>
                        <a:buClr>
                          <a:srgbClr val="1C304A"/>
                        </a:buClr>
                        <a:buSzPct val="25000"/>
                        <a:buFont typeface="Helvetica Neue"/>
                        <a:buNone/>
                      </a:pPr>
                      <a:r>
                        <a:rPr lang="en" sz="900" u="none" strike="noStrike" cap="none">
                          <a:solidFill>
                            <a:srgbClr val="1C304A"/>
                          </a:solidFill>
                          <a:latin typeface="Helvetica Neue"/>
                          <a:ea typeface="Helvetica Neue"/>
                          <a:cs typeface="Helvetica Neue"/>
                          <a:sym typeface="Helvetica Neue"/>
                        </a:rPr>
                        <a:t>4:00–5:00</a:t>
                      </a:r>
                    </a:p>
                  </a:txBody>
                  <a:tcPr marL="57150" marR="57150" marT="57150" marB="5715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12700" cap="flat" cmpd="sng">
                      <a:solidFill>
                        <a:srgbClr val="046B99"/>
                      </a:solidFill>
                      <a:prstDash val="solid"/>
                      <a:round/>
                      <a:headEnd type="none" w="med" len="med"/>
                      <a:tailEnd type="none" w="med" len="med"/>
                    </a:lnT>
                    <a:lnB w="12700" cap="flat" cmpd="sng">
                      <a:solidFill>
                        <a:srgbClr val="046B99"/>
                      </a:solidFill>
                      <a:prstDash val="solid"/>
                      <a:round/>
                      <a:headEnd type="none" w="med" len="med"/>
                      <a:tailEnd type="none" w="med" len="med"/>
                    </a:lnB>
                    <a:solidFill>
                      <a:srgbClr val="FEFDFD"/>
                    </a:solidFill>
                  </a:tcPr>
                </a:tc>
                <a:tc>
                  <a:txBody>
                    <a:bodyPr/>
                    <a:lstStyle/>
                    <a:p>
                      <a:pPr marL="0" marR="0" lvl="0" indent="0" algn="l" rtl="0">
                        <a:lnSpc>
                          <a:spcPct val="120000"/>
                        </a:lnSpc>
                        <a:spcBef>
                          <a:spcPts val="0"/>
                        </a:spcBef>
                        <a:spcAft>
                          <a:spcPts val="0"/>
                        </a:spcAft>
                        <a:buClr>
                          <a:srgbClr val="1C304A"/>
                        </a:buClr>
                        <a:buSzPct val="25000"/>
                        <a:buFont typeface="Helvetica Neue"/>
                        <a:buNone/>
                      </a:pPr>
                      <a:r>
                        <a:rPr lang="en" sz="900" b="1" u="none" strike="noStrike" cap="none">
                          <a:solidFill>
                            <a:srgbClr val="1C304A"/>
                          </a:solidFill>
                          <a:latin typeface="Helvetica Neue"/>
                          <a:ea typeface="Helvetica Neue"/>
                          <a:cs typeface="Helvetica Neue"/>
                          <a:sym typeface="Helvetica Neue"/>
                        </a:rPr>
                        <a:t>Next Steps</a:t>
                      </a:r>
                    </a:p>
                  </a:txBody>
                  <a:tcPr marL="57150" marR="57150" marT="57150" marB="5715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12700" cap="flat" cmpd="sng">
                      <a:solidFill>
                        <a:srgbClr val="046B99"/>
                      </a:solidFill>
                      <a:prstDash val="solid"/>
                      <a:round/>
                      <a:headEnd type="none" w="med" len="med"/>
                      <a:tailEnd type="none" w="med" len="med"/>
                    </a:lnT>
                    <a:lnB w="12700" cap="flat" cmpd="sng">
                      <a:solidFill>
                        <a:srgbClr val="046B99"/>
                      </a:solidFill>
                      <a:prstDash val="solid"/>
                      <a:round/>
                      <a:headEnd type="none" w="med" len="med"/>
                      <a:tailEnd type="none" w="med" len="med"/>
                    </a:lnB>
                    <a:solidFill>
                      <a:srgbClr val="FEFDFD"/>
                    </a:solidFill>
                  </a:tcPr>
                </a:tc>
                <a:tc>
                  <a:txBody>
                    <a:bodyPr/>
                    <a:lstStyle/>
                    <a:p>
                      <a:pPr marL="0" marR="0" lvl="0" indent="0" algn="l" rtl="0">
                        <a:lnSpc>
                          <a:spcPct val="120000"/>
                        </a:lnSpc>
                        <a:spcBef>
                          <a:spcPts val="0"/>
                        </a:spcBef>
                        <a:spcAft>
                          <a:spcPts val="0"/>
                        </a:spcAft>
                        <a:buClr>
                          <a:srgbClr val="1C304A"/>
                        </a:buClr>
                        <a:buSzPct val="25000"/>
                        <a:buFont typeface="Helvetica Neue"/>
                        <a:buNone/>
                      </a:pPr>
                      <a:r>
                        <a:rPr lang="en" sz="900" u="none" strike="noStrike" cap="none">
                          <a:solidFill>
                            <a:srgbClr val="1C304A"/>
                          </a:solidFill>
                          <a:latin typeface="Helvetica Neue"/>
                          <a:ea typeface="Helvetica Neue"/>
                          <a:cs typeface="Helvetica Neue"/>
                          <a:sym typeface="Helvetica Neue"/>
                        </a:rPr>
                        <a:t>Divide and conquer. Plan for day 2.</a:t>
                      </a:r>
                    </a:p>
                  </a:txBody>
                  <a:tcPr marL="57150" marR="57150" marT="57150" marB="5715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12700" cap="flat" cmpd="sng">
                      <a:solidFill>
                        <a:srgbClr val="046B99"/>
                      </a:solidFill>
                      <a:prstDash val="solid"/>
                      <a:round/>
                      <a:headEnd type="none" w="med" len="med"/>
                      <a:tailEnd type="none" w="med" len="med"/>
                    </a:lnT>
                    <a:lnB w="12700" cap="flat" cmpd="sng">
                      <a:solidFill>
                        <a:srgbClr val="046B99"/>
                      </a:solidFill>
                      <a:prstDash val="solid"/>
                      <a:round/>
                      <a:headEnd type="none" w="med" len="med"/>
                      <a:tailEnd type="none" w="med" len="med"/>
                    </a:lnB>
                    <a:solidFill>
                      <a:srgbClr val="FEFDFD"/>
                    </a:solidFill>
                  </a:tcPr>
                </a:tc>
              </a:tr>
            </a:tbl>
          </a:graphicData>
        </a:graphic>
      </p:graphicFrame>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cSld name="Text + Image 1/2">
    <p:bg>
      <p:bgPr>
        <a:solidFill>
          <a:srgbClr val="1C304A"/>
        </a:solidFill>
        <a:effectLst/>
      </p:bgPr>
    </p:bg>
    <p:spTree>
      <p:nvGrpSpPr>
        <p:cNvPr id="1" name="Shape 823"/>
        <p:cNvGrpSpPr/>
        <p:nvPr/>
      </p:nvGrpSpPr>
      <p:grpSpPr>
        <a:xfrm>
          <a:off x="0" y="0"/>
          <a:ext cx="0" cy="0"/>
          <a:chOff x="0" y="0"/>
          <a:chExt cx="0" cy="0"/>
        </a:xfrm>
      </p:grpSpPr>
      <p:sp>
        <p:nvSpPr>
          <p:cNvPr id="824" name="Shape 824"/>
          <p:cNvSpPr>
            <a:spLocks noGrp="1"/>
          </p:cNvSpPr>
          <p:nvPr>
            <p:ph type="pic" idx="2"/>
          </p:nvPr>
        </p:nvSpPr>
        <p:spPr>
          <a:xfrm flipH="1">
            <a:off x="4576825" y="-26882"/>
            <a:ext cx="4573500" cy="5197200"/>
          </a:xfrm>
          <a:prstGeom prst="rect">
            <a:avLst/>
          </a:prstGeom>
          <a:noFill/>
          <a:ln>
            <a:noFill/>
          </a:ln>
        </p:spPr>
        <p:txBody>
          <a:bodyPr lIns="34275" tIns="34275" rIns="34275" bIns="34275" anchor="t" anchorCtr="0"/>
          <a:lstStyle>
            <a:lvl1pPr marL="0" marR="0" lvl="0" indent="0" algn="l" rtl="0">
              <a:lnSpc>
                <a:spcPct val="110000"/>
              </a:lnSpc>
              <a:spcBef>
                <a:spcPts val="0"/>
              </a:spcBef>
              <a:spcAft>
                <a:spcPts val="0"/>
              </a:spcAft>
              <a:buClr>
                <a:srgbClr val="1C304A"/>
              </a:buClr>
              <a:buSzPct val="25000"/>
              <a:buFont typeface="Helvetica Neue"/>
              <a:buNone/>
              <a:defRPr sz="3000" b="1" i="0" u="none" strike="noStrike" cap="none">
                <a:solidFill>
                  <a:srgbClr val="1C304A"/>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SzPct val="25000"/>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SzPct val="25000"/>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SzPct val="25000"/>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SzPct val="25000"/>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SzPct val="25000"/>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SzPct val="25000"/>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SzPct val="25000"/>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SzPct val="25000"/>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825" name="Shape 825"/>
          <p:cNvSpPr txBox="1">
            <a:spLocks noGrp="1"/>
          </p:cNvSpPr>
          <p:nvPr>
            <p:ph type="body" idx="1"/>
          </p:nvPr>
        </p:nvSpPr>
        <p:spPr>
          <a:xfrm>
            <a:off x="664959" y="614869"/>
            <a:ext cx="3013200" cy="208499"/>
          </a:xfrm>
          <a:prstGeom prst="rect">
            <a:avLst/>
          </a:prstGeom>
          <a:noFill/>
          <a:ln>
            <a:noFill/>
          </a:ln>
        </p:spPr>
        <p:txBody>
          <a:bodyPr lIns="34275" tIns="34275" rIns="34275" bIns="34275" anchor="t" anchorCtr="0"/>
          <a:lstStyle>
            <a:lvl1pPr marL="0" marR="0" lvl="0"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826" name="Shape 826"/>
          <p:cNvSpPr txBox="1">
            <a:spLocks noGrp="1"/>
          </p:cNvSpPr>
          <p:nvPr>
            <p:ph type="body" idx="3"/>
          </p:nvPr>
        </p:nvSpPr>
        <p:spPr>
          <a:xfrm>
            <a:off x="669721" y="945387"/>
            <a:ext cx="3003900" cy="321900"/>
          </a:xfrm>
          <a:prstGeom prst="rect">
            <a:avLst/>
          </a:prstGeom>
          <a:noFill/>
          <a:ln>
            <a:noFill/>
          </a:ln>
        </p:spPr>
        <p:txBody>
          <a:bodyPr lIns="34275" tIns="34275" rIns="34275" bIns="34275" anchor="t" anchorCtr="0"/>
          <a:lstStyle>
            <a:lvl1pPr marL="0" marR="0" lvl="0"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827" name="Shape 827"/>
          <p:cNvSpPr txBox="1">
            <a:spLocks noGrp="1"/>
          </p:cNvSpPr>
          <p:nvPr>
            <p:ph type="body" idx="4"/>
          </p:nvPr>
        </p:nvSpPr>
        <p:spPr>
          <a:xfrm>
            <a:off x="686182" y="4349320"/>
            <a:ext cx="2988899" cy="138600"/>
          </a:xfrm>
          <a:prstGeom prst="rect">
            <a:avLst/>
          </a:prstGeom>
          <a:noFill/>
          <a:ln>
            <a:noFill/>
          </a:ln>
        </p:spPr>
        <p:txBody>
          <a:bodyPr lIns="34275" tIns="34275" rIns="34275" bIns="34275" anchor="t" anchorCtr="0"/>
          <a:lstStyle>
            <a:lvl1pPr marL="0" marR="0" lvl="0"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828" name="Shape 828"/>
          <p:cNvSpPr txBox="1">
            <a:spLocks noGrp="1"/>
          </p:cNvSpPr>
          <p:nvPr>
            <p:ph type="body" idx="5"/>
          </p:nvPr>
        </p:nvSpPr>
        <p:spPr>
          <a:xfrm>
            <a:off x="677116" y="1850822"/>
            <a:ext cx="2988900" cy="191100"/>
          </a:xfrm>
          <a:prstGeom prst="rect">
            <a:avLst/>
          </a:prstGeom>
          <a:noFill/>
          <a:ln>
            <a:noFill/>
          </a:ln>
        </p:spPr>
        <p:txBody>
          <a:bodyPr lIns="34275" tIns="34275" rIns="34275" bIns="34275" anchor="t" anchorCtr="0"/>
          <a:lstStyle>
            <a:lvl1pPr marL="0" marR="0" lvl="0"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829" name="Shape 829"/>
          <p:cNvSpPr txBox="1">
            <a:spLocks noGrp="1"/>
          </p:cNvSpPr>
          <p:nvPr>
            <p:ph type="sldNum" idx="12"/>
          </p:nvPr>
        </p:nvSpPr>
        <p:spPr>
          <a:xfrm>
            <a:off x="4569618" y="4905375"/>
            <a:ext cx="149400" cy="138600"/>
          </a:xfrm>
          <a:prstGeom prst="rect">
            <a:avLst/>
          </a:prstGeom>
          <a:noFill/>
          <a:ln>
            <a:noFill/>
          </a:ln>
        </p:spPr>
        <p:txBody>
          <a:bodyPr lIns="19050" tIns="19050" rIns="19050" bIns="19050" anchor="t" anchorCtr="0">
            <a:noAutofit/>
          </a:bodyPr>
          <a:lstStyle/>
          <a:p>
            <a:pPr marL="0" marR="0" lvl="0" indent="0" algn="l" rtl="0">
              <a:lnSpc>
                <a:spcPct val="120000"/>
              </a:lnSpc>
              <a:spcBef>
                <a:spcPts val="0"/>
              </a:spcBef>
              <a:spcAft>
                <a:spcPts val="0"/>
              </a:spcAft>
              <a:buClr>
                <a:srgbClr val="1C304A"/>
              </a:buClr>
              <a:buSzPct val="25000"/>
              <a:buFont typeface="Helvetica Neue"/>
              <a:buNone/>
            </a:pPr>
            <a:fld id="{00000000-1234-1234-1234-123412341234}" type="slidenum">
              <a:rPr lang="en" sz="800" b="0" i="0" u="none" strike="noStrike" cap="none">
                <a:solidFill>
                  <a:srgbClr val="1C304A"/>
                </a:solidFill>
                <a:latin typeface="Helvetica Neue"/>
                <a:ea typeface="Helvetica Neue"/>
                <a:cs typeface="Helvetica Neue"/>
                <a:sym typeface="Helvetica Neue"/>
              </a:rPr>
              <a:t>‹#›</a:t>
            </a:fld>
            <a:endParaRPr lang="en" sz="800" b="0" i="0" u="none" strike="noStrike" cap="none">
              <a:solidFill>
                <a:srgbClr val="1C304A"/>
              </a:solidFill>
              <a:latin typeface="Helvetica Neue"/>
              <a:ea typeface="Helvetica Neue"/>
              <a:cs typeface="Helvetica Neue"/>
              <a:sym typeface="Helvetica Neue"/>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cSld name="End Photo">
    <p:bg>
      <p:bgPr>
        <a:solidFill>
          <a:srgbClr val="FEFDFD"/>
        </a:solidFill>
        <a:effectLst/>
      </p:bgPr>
    </p:bg>
    <p:spTree>
      <p:nvGrpSpPr>
        <p:cNvPr id="1" name="Shape 830"/>
        <p:cNvGrpSpPr/>
        <p:nvPr/>
      </p:nvGrpSpPr>
      <p:grpSpPr>
        <a:xfrm>
          <a:off x="0" y="0"/>
          <a:ext cx="0" cy="0"/>
          <a:chOff x="0" y="0"/>
          <a:chExt cx="0" cy="0"/>
        </a:xfrm>
      </p:grpSpPr>
      <p:sp>
        <p:nvSpPr>
          <p:cNvPr id="831" name="Shape 831"/>
          <p:cNvSpPr>
            <a:spLocks noGrp="1"/>
          </p:cNvSpPr>
          <p:nvPr>
            <p:ph type="pic" idx="2"/>
          </p:nvPr>
        </p:nvSpPr>
        <p:spPr>
          <a:xfrm>
            <a:off x="-9165" y="-7586"/>
            <a:ext cx="9162300" cy="5158800"/>
          </a:xfrm>
          <a:prstGeom prst="rect">
            <a:avLst/>
          </a:prstGeom>
          <a:noFill/>
          <a:ln>
            <a:noFill/>
          </a:ln>
        </p:spPr>
        <p:txBody>
          <a:bodyPr lIns="34275" tIns="34275" rIns="34275" bIns="34275" anchor="t" anchorCtr="0"/>
          <a:lstStyle>
            <a:lvl1pPr marL="0" marR="0" lvl="0" indent="0" algn="l" rtl="0">
              <a:lnSpc>
                <a:spcPct val="110000"/>
              </a:lnSpc>
              <a:spcBef>
                <a:spcPts val="0"/>
              </a:spcBef>
              <a:spcAft>
                <a:spcPts val="0"/>
              </a:spcAft>
              <a:buClr>
                <a:srgbClr val="1C304A"/>
              </a:buClr>
              <a:buSzPct val="25000"/>
              <a:buFont typeface="Helvetica Neue"/>
              <a:buNone/>
              <a:defRPr sz="3000" b="1" i="0" u="none" strike="noStrike" cap="none">
                <a:solidFill>
                  <a:srgbClr val="1C304A"/>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SzPct val="25000"/>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SzPct val="25000"/>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SzPct val="25000"/>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SzPct val="25000"/>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SzPct val="25000"/>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SzPct val="25000"/>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SzPct val="25000"/>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SzPct val="25000"/>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832" name="Shape 832"/>
          <p:cNvSpPr/>
          <p:nvPr/>
        </p:nvSpPr>
        <p:spPr>
          <a:xfrm>
            <a:off x="4954209" y="3730636"/>
            <a:ext cx="2799900" cy="480600"/>
          </a:xfrm>
          <a:prstGeom prst="rect">
            <a:avLst/>
          </a:prstGeom>
          <a:noFill/>
          <a:ln>
            <a:noFill/>
          </a:ln>
        </p:spPr>
        <p:txBody>
          <a:bodyPr lIns="0" tIns="0" rIns="0" bIns="0" anchor="t" anchorCtr="0">
            <a:noAutofit/>
          </a:bodyPr>
          <a:lstStyle/>
          <a:p>
            <a:pPr marL="0" marR="0" lvl="0" indent="0" algn="l" rtl="0">
              <a:lnSpc>
                <a:spcPct val="80000"/>
              </a:lnSpc>
              <a:spcBef>
                <a:spcPts val="0"/>
              </a:spcBef>
              <a:spcAft>
                <a:spcPts val="0"/>
              </a:spcAft>
              <a:buClr>
                <a:srgbClr val="1C304A"/>
              </a:buClr>
              <a:buSzPct val="25000"/>
              <a:buFont typeface="Helvetica Neue"/>
              <a:buNone/>
            </a:pPr>
            <a:r>
              <a:rPr lang="en" sz="3800" b="1" i="0" u="none" strike="noStrike" cap="none">
                <a:solidFill>
                  <a:srgbClr val="1C304A"/>
                </a:solidFill>
                <a:latin typeface="Helvetica Neue"/>
                <a:ea typeface="Helvetica Neue"/>
                <a:cs typeface="Helvetica Neue"/>
                <a:sym typeface="Helvetica Neue"/>
              </a:rPr>
              <a:t>We are 18F!</a:t>
            </a:r>
          </a:p>
        </p:txBody>
      </p:sp>
      <p:sp>
        <p:nvSpPr>
          <p:cNvPr id="833" name="Shape 833"/>
          <p:cNvSpPr txBox="1">
            <a:spLocks noGrp="1"/>
          </p:cNvSpPr>
          <p:nvPr>
            <p:ph type="body" idx="1"/>
          </p:nvPr>
        </p:nvSpPr>
        <p:spPr>
          <a:xfrm>
            <a:off x="4661551" y="3432968"/>
            <a:ext cx="3794099" cy="1029300"/>
          </a:xfrm>
          <a:prstGeom prst="rect">
            <a:avLst/>
          </a:prstGeom>
          <a:solidFill>
            <a:srgbClr val="00CFFF"/>
          </a:solidFill>
          <a:ln>
            <a:noFill/>
          </a:ln>
        </p:spPr>
        <p:txBody>
          <a:bodyPr lIns="34275" tIns="34275" rIns="34275" bIns="34275" anchor="ctr" anchorCtr="0"/>
          <a:lstStyle>
            <a:lvl1pPr marL="0" marR="0" lvl="0"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834" name="Shape 834"/>
          <p:cNvSpPr txBox="1">
            <a:spLocks noGrp="1"/>
          </p:cNvSpPr>
          <p:nvPr>
            <p:ph type="sldNum" idx="12"/>
          </p:nvPr>
        </p:nvSpPr>
        <p:spPr>
          <a:xfrm>
            <a:off x="4569618" y="4905375"/>
            <a:ext cx="149400" cy="138600"/>
          </a:xfrm>
          <a:prstGeom prst="rect">
            <a:avLst/>
          </a:prstGeom>
          <a:noFill/>
          <a:ln>
            <a:noFill/>
          </a:ln>
        </p:spPr>
        <p:txBody>
          <a:bodyPr lIns="19050" tIns="19050" rIns="19050" bIns="19050" anchor="t" anchorCtr="0">
            <a:noAutofit/>
          </a:bodyPr>
          <a:lstStyle/>
          <a:p>
            <a:pPr marL="0" marR="0" lvl="0" indent="0" algn="l" rtl="0">
              <a:lnSpc>
                <a:spcPct val="120000"/>
              </a:lnSpc>
              <a:spcBef>
                <a:spcPts val="0"/>
              </a:spcBef>
              <a:spcAft>
                <a:spcPts val="0"/>
              </a:spcAft>
              <a:buClr>
                <a:srgbClr val="1C304A"/>
              </a:buClr>
              <a:buSzPct val="25000"/>
              <a:buFont typeface="Helvetica Neue"/>
              <a:buNone/>
            </a:pPr>
            <a:fld id="{00000000-1234-1234-1234-123412341234}" type="slidenum">
              <a:rPr lang="en" sz="800" b="0" i="0" u="none" strike="noStrike" cap="none">
                <a:solidFill>
                  <a:srgbClr val="1C304A"/>
                </a:solidFill>
                <a:latin typeface="Helvetica Neue"/>
                <a:ea typeface="Helvetica Neue"/>
                <a:cs typeface="Helvetica Neue"/>
                <a:sym typeface="Helvetica Neue"/>
              </a:rPr>
              <a:t>‹#›</a:t>
            </a:fld>
            <a:endParaRPr lang="en" sz="800" b="0" i="0" u="none" strike="noStrike" cap="none">
              <a:solidFill>
                <a:srgbClr val="1C304A"/>
              </a:solidFill>
              <a:latin typeface="Helvetica Neue"/>
              <a:ea typeface="Helvetica Neue"/>
              <a:cs typeface="Helvetica Neue"/>
              <a:sym typeface="Helvetica Neue"/>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cSld name="End Text">
    <p:bg>
      <p:bgPr>
        <a:solidFill>
          <a:srgbClr val="1C304A"/>
        </a:solidFill>
        <a:effectLst/>
      </p:bgPr>
    </p:bg>
    <p:spTree>
      <p:nvGrpSpPr>
        <p:cNvPr id="1" name="Shape 835"/>
        <p:cNvGrpSpPr/>
        <p:nvPr/>
      </p:nvGrpSpPr>
      <p:grpSpPr>
        <a:xfrm>
          <a:off x="0" y="0"/>
          <a:ext cx="0" cy="0"/>
          <a:chOff x="0" y="0"/>
          <a:chExt cx="0" cy="0"/>
        </a:xfrm>
      </p:grpSpPr>
      <p:sp>
        <p:nvSpPr>
          <p:cNvPr id="836" name="Shape 836"/>
          <p:cNvSpPr txBox="1">
            <a:spLocks noGrp="1"/>
          </p:cNvSpPr>
          <p:nvPr>
            <p:ph type="body" idx="1"/>
          </p:nvPr>
        </p:nvSpPr>
        <p:spPr>
          <a:xfrm>
            <a:off x="657225" y="1200150"/>
            <a:ext cx="7273800" cy="1679100"/>
          </a:xfrm>
          <a:prstGeom prst="rect">
            <a:avLst/>
          </a:prstGeom>
          <a:noFill/>
          <a:ln>
            <a:noFill/>
          </a:ln>
        </p:spPr>
        <p:txBody>
          <a:bodyPr lIns="34275" tIns="34275" rIns="34275" bIns="34275" anchor="t" anchorCtr="0"/>
          <a:lstStyle>
            <a:lvl1pPr marL="0" marR="0" lvl="0" indent="0" algn="l" rtl="0">
              <a:lnSpc>
                <a:spcPct val="100000"/>
              </a:lnSpc>
              <a:spcBef>
                <a:spcPts val="0"/>
              </a:spcBef>
              <a:spcAft>
                <a:spcPts val="0"/>
              </a:spcAft>
              <a:buClr>
                <a:srgbClr val="00CFFF"/>
              </a:buClr>
              <a:buFont typeface="Helvetica Neue"/>
              <a:buNone/>
              <a:defRPr sz="7500" b="1" i="0" u="none" strike="noStrike" cap="none">
                <a:solidFill>
                  <a:srgbClr val="00CFFF"/>
                </a:solidFill>
                <a:latin typeface="Helvetica Neue"/>
                <a:ea typeface="Helvetica Neue"/>
                <a:cs typeface="Helvetica Neue"/>
                <a:sym typeface="Helvetica Neue"/>
              </a:defRPr>
            </a:lvl1pPr>
            <a:lvl2pPr marL="0" marR="0" lvl="1" indent="0" algn="l" rtl="0">
              <a:lnSpc>
                <a:spcPct val="100000"/>
              </a:lnSpc>
              <a:spcBef>
                <a:spcPts val="0"/>
              </a:spcBef>
              <a:spcAft>
                <a:spcPts val="0"/>
              </a:spcAft>
              <a:buClr>
                <a:srgbClr val="00CFFF"/>
              </a:buClr>
              <a:buFont typeface="Helvetica Neue"/>
              <a:buNone/>
              <a:defRPr sz="7500" b="1" i="0" u="none" strike="noStrike" cap="none">
                <a:solidFill>
                  <a:srgbClr val="00CFFF"/>
                </a:solidFill>
                <a:latin typeface="Helvetica Neue"/>
                <a:ea typeface="Helvetica Neue"/>
                <a:cs typeface="Helvetica Neue"/>
                <a:sym typeface="Helvetica Neue"/>
              </a:defRPr>
            </a:lvl2pPr>
            <a:lvl3pPr marL="0" marR="0" lvl="2" indent="0" algn="l" rtl="0">
              <a:lnSpc>
                <a:spcPct val="100000"/>
              </a:lnSpc>
              <a:spcBef>
                <a:spcPts val="0"/>
              </a:spcBef>
              <a:spcAft>
                <a:spcPts val="0"/>
              </a:spcAft>
              <a:buClr>
                <a:srgbClr val="00CFFF"/>
              </a:buClr>
              <a:buFont typeface="Helvetica Neue"/>
              <a:buNone/>
              <a:defRPr sz="7500" b="1" i="0" u="none" strike="noStrike" cap="none">
                <a:solidFill>
                  <a:srgbClr val="00CFFF"/>
                </a:solidFill>
                <a:latin typeface="Helvetica Neue"/>
                <a:ea typeface="Helvetica Neue"/>
                <a:cs typeface="Helvetica Neue"/>
                <a:sym typeface="Helvetica Neue"/>
              </a:defRPr>
            </a:lvl3pPr>
            <a:lvl4pPr marL="0" marR="0" lvl="3" indent="0" algn="l" rtl="0">
              <a:lnSpc>
                <a:spcPct val="100000"/>
              </a:lnSpc>
              <a:spcBef>
                <a:spcPts val="0"/>
              </a:spcBef>
              <a:spcAft>
                <a:spcPts val="0"/>
              </a:spcAft>
              <a:buClr>
                <a:srgbClr val="00CFFF"/>
              </a:buClr>
              <a:buFont typeface="Helvetica Neue"/>
              <a:buNone/>
              <a:defRPr sz="7500" b="1" i="0" u="none" strike="noStrike" cap="none">
                <a:solidFill>
                  <a:srgbClr val="00CFFF"/>
                </a:solidFill>
                <a:latin typeface="Helvetica Neue"/>
                <a:ea typeface="Helvetica Neue"/>
                <a:cs typeface="Helvetica Neue"/>
                <a:sym typeface="Helvetica Neue"/>
              </a:defRPr>
            </a:lvl4pPr>
            <a:lvl5pPr marL="0" marR="0" lvl="4" indent="342900" algn="l" rtl="0">
              <a:lnSpc>
                <a:spcPct val="100000"/>
              </a:lnSpc>
              <a:spcBef>
                <a:spcPts val="0"/>
              </a:spcBef>
              <a:spcAft>
                <a:spcPts val="0"/>
              </a:spcAft>
              <a:buClr>
                <a:srgbClr val="00CFFF"/>
              </a:buClr>
              <a:buFont typeface="Helvetica Neue"/>
              <a:buNone/>
              <a:defRPr sz="7500" b="1" i="0" u="none" strike="noStrike" cap="none">
                <a:solidFill>
                  <a:srgbClr val="00CFFF"/>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837" name="Shape 837"/>
          <p:cNvSpPr txBox="1">
            <a:spLocks noGrp="1"/>
          </p:cNvSpPr>
          <p:nvPr>
            <p:ph type="body" idx="2"/>
          </p:nvPr>
        </p:nvSpPr>
        <p:spPr>
          <a:xfrm>
            <a:off x="668741" y="3999997"/>
            <a:ext cx="3238499" cy="514500"/>
          </a:xfrm>
          <a:prstGeom prst="rect">
            <a:avLst/>
          </a:prstGeom>
          <a:noFill/>
          <a:ln>
            <a:noFill/>
          </a:ln>
        </p:spPr>
        <p:txBody>
          <a:bodyPr lIns="34275" tIns="34275" rIns="34275" bIns="34275" anchor="t" anchorCtr="0"/>
          <a:lstStyle>
            <a:lvl1pPr marL="0" marR="0" lvl="0"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pic>
        <p:nvPicPr>
          <p:cNvPr id="838" name="Shape 838"/>
          <p:cNvPicPr preferRelativeResize="0"/>
          <p:nvPr/>
        </p:nvPicPr>
        <p:blipFill rotWithShape="1">
          <a:blip r:embed="rId2">
            <a:alphaModFix/>
          </a:blip>
          <a:srcRect/>
          <a:stretch/>
        </p:blipFill>
        <p:spPr>
          <a:xfrm>
            <a:off x="687947" y="4674377"/>
            <a:ext cx="233399" cy="233400"/>
          </a:xfrm>
          <a:prstGeom prst="rect">
            <a:avLst/>
          </a:prstGeom>
          <a:noFill/>
          <a:ln>
            <a:noFill/>
          </a:ln>
        </p:spPr>
      </p:pic>
      <p:sp>
        <p:nvSpPr>
          <p:cNvPr id="839" name="Shape 839"/>
          <p:cNvSpPr txBox="1">
            <a:spLocks noGrp="1"/>
          </p:cNvSpPr>
          <p:nvPr>
            <p:ph type="sldNum" idx="12"/>
          </p:nvPr>
        </p:nvSpPr>
        <p:spPr>
          <a:xfrm>
            <a:off x="4569618" y="4905375"/>
            <a:ext cx="149400" cy="138600"/>
          </a:xfrm>
          <a:prstGeom prst="rect">
            <a:avLst/>
          </a:prstGeom>
          <a:noFill/>
          <a:ln>
            <a:noFill/>
          </a:ln>
        </p:spPr>
        <p:txBody>
          <a:bodyPr lIns="19050" tIns="19050" rIns="19050" bIns="19050" anchor="t" anchorCtr="0">
            <a:noAutofit/>
          </a:bodyPr>
          <a:lstStyle/>
          <a:p>
            <a:pPr marL="0" marR="0" lvl="0" indent="0" algn="l" rtl="0">
              <a:lnSpc>
                <a:spcPct val="120000"/>
              </a:lnSpc>
              <a:spcBef>
                <a:spcPts val="0"/>
              </a:spcBef>
              <a:spcAft>
                <a:spcPts val="0"/>
              </a:spcAft>
              <a:buClr>
                <a:srgbClr val="1C304A"/>
              </a:buClr>
              <a:buSzPct val="25000"/>
              <a:buFont typeface="Helvetica Neue"/>
              <a:buNone/>
            </a:pPr>
            <a:fld id="{00000000-1234-1234-1234-123412341234}" type="slidenum">
              <a:rPr lang="en" sz="800" b="0" i="0" u="none" strike="noStrike" cap="none">
                <a:solidFill>
                  <a:srgbClr val="1C304A"/>
                </a:solidFill>
                <a:latin typeface="Helvetica Neue"/>
                <a:ea typeface="Helvetica Neue"/>
                <a:cs typeface="Helvetica Neue"/>
                <a:sym typeface="Helvetica Neue"/>
              </a:rPr>
              <a:t>‹#›</a:t>
            </a:fld>
            <a:endParaRPr lang="en" sz="800" b="0" i="0" u="none" strike="noStrike" cap="none">
              <a:solidFill>
                <a:srgbClr val="1C304A"/>
              </a:solidFill>
              <a:latin typeface="Helvetica Neue"/>
              <a:ea typeface="Helvetica Neue"/>
              <a:cs typeface="Helvetica Neue"/>
              <a:sym typeface="Helvetica Neue"/>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cSld name="Partners">
    <p:bg>
      <p:bgPr>
        <a:solidFill>
          <a:srgbClr val="FEFDFD"/>
        </a:solidFill>
        <a:effectLst/>
      </p:bgPr>
    </p:bg>
    <p:spTree>
      <p:nvGrpSpPr>
        <p:cNvPr id="1" name="Shape 840"/>
        <p:cNvGrpSpPr/>
        <p:nvPr/>
      </p:nvGrpSpPr>
      <p:grpSpPr>
        <a:xfrm>
          <a:off x="0" y="0"/>
          <a:ext cx="0" cy="0"/>
          <a:chOff x="0" y="0"/>
          <a:chExt cx="0" cy="0"/>
        </a:xfrm>
      </p:grpSpPr>
      <p:sp>
        <p:nvSpPr>
          <p:cNvPr id="841" name="Shape 841"/>
          <p:cNvSpPr txBox="1">
            <a:spLocks noGrp="1"/>
          </p:cNvSpPr>
          <p:nvPr>
            <p:ph type="body" idx="1"/>
          </p:nvPr>
        </p:nvSpPr>
        <p:spPr>
          <a:xfrm>
            <a:off x="671453" y="644831"/>
            <a:ext cx="6856800" cy="321899"/>
          </a:xfrm>
          <a:prstGeom prst="rect">
            <a:avLst/>
          </a:prstGeom>
          <a:noFill/>
          <a:ln>
            <a:noFill/>
          </a:ln>
        </p:spPr>
        <p:txBody>
          <a:bodyPr lIns="34275" tIns="34275" rIns="34275" bIns="34275" anchor="t" anchorCtr="0"/>
          <a:lstStyle>
            <a:lvl1pPr marL="0" marR="0" lvl="0"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842" name="Shape 842"/>
          <p:cNvSpPr>
            <a:spLocks noGrp="1"/>
          </p:cNvSpPr>
          <p:nvPr>
            <p:ph type="pic" idx="2"/>
          </p:nvPr>
        </p:nvSpPr>
        <p:spPr>
          <a:xfrm>
            <a:off x="4806048" y="1648674"/>
            <a:ext cx="2157000" cy="2157000"/>
          </a:xfrm>
          <a:prstGeom prst="rect">
            <a:avLst/>
          </a:prstGeom>
          <a:noFill/>
          <a:ln>
            <a:noFill/>
          </a:ln>
        </p:spPr>
        <p:txBody>
          <a:bodyPr lIns="34275" tIns="34275" rIns="34275" bIns="34275" anchor="t" anchorCtr="0"/>
          <a:lstStyle>
            <a:lvl1pPr marL="0" marR="0" lvl="0" indent="0" algn="l" rtl="0">
              <a:lnSpc>
                <a:spcPct val="110000"/>
              </a:lnSpc>
              <a:spcBef>
                <a:spcPts val="0"/>
              </a:spcBef>
              <a:spcAft>
                <a:spcPts val="0"/>
              </a:spcAft>
              <a:buClr>
                <a:srgbClr val="1C304A"/>
              </a:buClr>
              <a:buSzPct val="25000"/>
              <a:buFont typeface="Helvetica Neue"/>
              <a:buNone/>
              <a:defRPr sz="3000" b="1" i="0" u="none" strike="noStrike" cap="none">
                <a:solidFill>
                  <a:srgbClr val="1C304A"/>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SzPct val="25000"/>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SzPct val="25000"/>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SzPct val="25000"/>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SzPct val="25000"/>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SzPct val="25000"/>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SzPct val="25000"/>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SzPct val="25000"/>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SzPct val="25000"/>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pic>
        <p:nvPicPr>
          <p:cNvPr id="843" name="Shape 843"/>
          <p:cNvPicPr preferRelativeResize="0"/>
          <p:nvPr/>
        </p:nvPicPr>
        <p:blipFill rotWithShape="1">
          <a:blip r:embed="rId2">
            <a:alphaModFix/>
          </a:blip>
          <a:srcRect/>
          <a:stretch/>
        </p:blipFill>
        <p:spPr>
          <a:xfrm>
            <a:off x="2080404" y="1747031"/>
            <a:ext cx="1960200" cy="1960200"/>
          </a:xfrm>
          <a:prstGeom prst="rect">
            <a:avLst/>
          </a:prstGeom>
          <a:noFill/>
          <a:ln>
            <a:noFill/>
          </a:ln>
        </p:spPr>
      </p:pic>
      <p:sp>
        <p:nvSpPr>
          <p:cNvPr id="844" name="Shape 844"/>
          <p:cNvSpPr txBox="1">
            <a:spLocks noGrp="1"/>
          </p:cNvSpPr>
          <p:nvPr>
            <p:ph type="sldNum" idx="12"/>
          </p:nvPr>
        </p:nvSpPr>
        <p:spPr>
          <a:xfrm>
            <a:off x="4569618" y="4905375"/>
            <a:ext cx="149400" cy="138600"/>
          </a:xfrm>
          <a:prstGeom prst="rect">
            <a:avLst/>
          </a:prstGeom>
          <a:noFill/>
          <a:ln>
            <a:noFill/>
          </a:ln>
        </p:spPr>
        <p:txBody>
          <a:bodyPr lIns="19050" tIns="19050" rIns="19050" bIns="19050" anchor="t" anchorCtr="0">
            <a:noAutofit/>
          </a:bodyPr>
          <a:lstStyle/>
          <a:p>
            <a:pPr marL="0" marR="0" lvl="0" indent="0" algn="l" rtl="0">
              <a:lnSpc>
                <a:spcPct val="120000"/>
              </a:lnSpc>
              <a:spcBef>
                <a:spcPts val="0"/>
              </a:spcBef>
              <a:spcAft>
                <a:spcPts val="0"/>
              </a:spcAft>
              <a:buClr>
                <a:srgbClr val="1C304A"/>
              </a:buClr>
              <a:buSzPct val="25000"/>
              <a:buFont typeface="Helvetica Neue"/>
              <a:buNone/>
            </a:pPr>
            <a:fld id="{00000000-1234-1234-1234-123412341234}" type="slidenum">
              <a:rPr lang="en" sz="800" b="0" i="0" u="none" strike="noStrike" cap="none">
                <a:solidFill>
                  <a:srgbClr val="1C304A"/>
                </a:solidFill>
                <a:latin typeface="Helvetica Neue"/>
                <a:ea typeface="Helvetica Neue"/>
                <a:cs typeface="Helvetica Neue"/>
                <a:sym typeface="Helvetica Neue"/>
              </a:rPr>
              <a:t>‹#›</a:t>
            </a:fld>
            <a:endParaRPr lang="en" sz="800" b="0" i="0" u="none" strike="noStrike" cap="none">
              <a:solidFill>
                <a:srgbClr val="1C304A"/>
              </a:solidFill>
              <a:latin typeface="Helvetica Neue"/>
              <a:ea typeface="Helvetica Neue"/>
              <a:cs typeface="Helvetica Neue"/>
              <a:sym typeface="Helvetica Neue"/>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itle">
  <p:cSld name="Logo">
    <p:spTree>
      <p:nvGrpSpPr>
        <p:cNvPr id="1" name="Shape 845"/>
        <p:cNvGrpSpPr/>
        <p:nvPr/>
      </p:nvGrpSpPr>
      <p:grpSpPr>
        <a:xfrm>
          <a:off x="0" y="0"/>
          <a:ext cx="0" cy="0"/>
          <a:chOff x="0" y="0"/>
          <a:chExt cx="0" cy="0"/>
        </a:xfrm>
      </p:grpSpPr>
      <p:pic>
        <p:nvPicPr>
          <p:cNvPr id="846" name="Shape 846"/>
          <p:cNvPicPr preferRelativeResize="0"/>
          <p:nvPr/>
        </p:nvPicPr>
        <p:blipFill rotWithShape="1">
          <a:blip r:embed="rId2">
            <a:alphaModFix/>
          </a:blip>
          <a:srcRect/>
          <a:stretch/>
        </p:blipFill>
        <p:spPr>
          <a:xfrm>
            <a:off x="4111515" y="2082690"/>
            <a:ext cx="921000" cy="921000"/>
          </a:xfrm>
          <a:prstGeom prst="rect">
            <a:avLst/>
          </a:prstGeom>
          <a:noFill/>
          <a:ln>
            <a:noFill/>
          </a:ln>
        </p:spPr>
      </p:pic>
      <p:sp>
        <p:nvSpPr>
          <p:cNvPr id="847" name="Shape 847"/>
          <p:cNvSpPr txBox="1">
            <a:spLocks noGrp="1"/>
          </p:cNvSpPr>
          <p:nvPr>
            <p:ph type="sldNum" idx="12"/>
          </p:nvPr>
        </p:nvSpPr>
        <p:spPr>
          <a:xfrm>
            <a:off x="4569618" y="4905375"/>
            <a:ext cx="149400" cy="138600"/>
          </a:xfrm>
          <a:prstGeom prst="rect">
            <a:avLst/>
          </a:prstGeom>
          <a:noFill/>
          <a:ln>
            <a:noFill/>
          </a:ln>
        </p:spPr>
        <p:txBody>
          <a:bodyPr lIns="19050" tIns="19050" rIns="19050" bIns="19050" anchor="t" anchorCtr="0">
            <a:noAutofit/>
          </a:bodyPr>
          <a:lstStyle/>
          <a:p>
            <a:pPr marL="0" marR="0" lvl="0" indent="0" algn="l" rtl="0">
              <a:lnSpc>
                <a:spcPct val="120000"/>
              </a:lnSpc>
              <a:spcBef>
                <a:spcPts val="0"/>
              </a:spcBef>
              <a:spcAft>
                <a:spcPts val="0"/>
              </a:spcAft>
              <a:buClr>
                <a:srgbClr val="1C304A"/>
              </a:buClr>
              <a:buSzPct val="25000"/>
              <a:buFont typeface="Helvetica Neue"/>
              <a:buNone/>
            </a:pPr>
            <a:fld id="{00000000-1234-1234-1234-123412341234}" type="slidenum">
              <a:rPr lang="en" sz="800" b="0" i="0" u="none" strike="noStrike" cap="none">
                <a:solidFill>
                  <a:srgbClr val="1C304A"/>
                </a:solidFill>
                <a:latin typeface="Helvetica Neue"/>
                <a:ea typeface="Helvetica Neue"/>
                <a:cs typeface="Helvetica Neue"/>
                <a:sym typeface="Helvetica Neue"/>
              </a:rPr>
              <a:t>‹#›</a:t>
            </a:fld>
            <a:endParaRPr lang="en" sz="800" b="0" i="0" u="none" strike="noStrike" cap="none">
              <a:solidFill>
                <a:srgbClr val="1C304A"/>
              </a:solidFill>
              <a:latin typeface="Helvetica Neue"/>
              <a:ea typeface="Helvetica Neue"/>
              <a:cs typeface="Helvetica Neue"/>
              <a:sym typeface="Helvetica Neue"/>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cSld name="Blank">
    <p:bg>
      <p:bgPr>
        <a:solidFill>
          <a:srgbClr val="FEFDFD"/>
        </a:solidFill>
        <a:effectLst/>
      </p:bgPr>
    </p:bg>
    <p:spTree>
      <p:nvGrpSpPr>
        <p:cNvPr id="1" name="Shape 848"/>
        <p:cNvGrpSpPr/>
        <p:nvPr/>
      </p:nvGrpSpPr>
      <p:grpSpPr>
        <a:xfrm>
          <a:off x="0" y="0"/>
          <a:ext cx="0" cy="0"/>
          <a:chOff x="0" y="0"/>
          <a:chExt cx="0" cy="0"/>
        </a:xfrm>
      </p:grpSpPr>
      <p:sp>
        <p:nvSpPr>
          <p:cNvPr id="849" name="Shape 849"/>
          <p:cNvSpPr txBox="1">
            <a:spLocks noGrp="1"/>
          </p:cNvSpPr>
          <p:nvPr>
            <p:ph type="sldNum" idx="12"/>
          </p:nvPr>
        </p:nvSpPr>
        <p:spPr>
          <a:xfrm>
            <a:off x="4569618" y="4905375"/>
            <a:ext cx="149400" cy="138600"/>
          </a:xfrm>
          <a:prstGeom prst="rect">
            <a:avLst/>
          </a:prstGeom>
          <a:noFill/>
          <a:ln>
            <a:noFill/>
          </a:ln>
        </p:spPr>
        <p:txBody>
          <a:bodyPr lIns="19050" tIns="19050" rIns="19050" bIns="19050" anchor="t" anchorCtr="0">
            <a:noAutofit/>
          </a:bodyPr>
          <a:lstStyle/>
          <a:p>
            <a:pPr marL="0" marR="0" lvl="0" indent="0" algn="l" rtl="0">
              <a:lnSpc>
                <a:spcPct val="120000"/>
              </a:lnSpc>
              <a:spcBef>
                <a:spcPts val="0"/>
              </a:spcBef>
              <a:spcAft>
                <a:spcPts val="0"/>
              </a:spcAft>
              <a:buClr>
                <a:srgbClr val="1C304A"/>
              </a:buClr>
              <a:buSzPct val="25000"/>
              <a:buFont typeface="Helvetica Neue"/>
              <a:buNone/>
            </a:pPr>
            <a:fld id="{00000000-1234-1234-1234-123412341234}" type="slidenum">
              <a:rPr lang="en" sz="800" b="0" i="0" u="none" strike="noStrike" cap="none">
                <a:solidFill>
                  <a:srgbClr val="1C304A"/>
                </a:solidFill>
                <a:latin typeface="Helvetica Neue"/>
                <a:ea typeface="Helvetica Neue"/>
                <a:cs typeface="Helvetica Neue"/>
                <a:sym typeface="Helvetica Neue"/>
              </a:rPr>
              <a:t>‹#›</a:t>
            </a:fld>
            <a:endParaRPr lang="en" sz="800" b="0" i="0" u="none" strike="noStrike" cap="none">
              <a:solidFill>
                <a:srgbClr val="1C304A"/>
              </a:solidFill>
              <a:latin typeface="Helvetica Neue"/>
              <a:ea typeface="Helvetica Neue"/>
              <a:cs typeface="Helvetica Neue"/>
              <a:sym typeface="Helvetica Neue"/>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cSld name="TITLE_1">
    <p:spTree>
      <p:nvGrpSpPr>
        <p:cNvPr id="1" name="Shape 850"/>
        <p:cNvGrpSpPr/>
        <p:nvPr/>
      </p:nvGrpSpPr>
      <p:grpSpPr>
        <a:xfrm>
          <a:off x="0" y="0"/>
          <a:ext cx="0" cy="0"/>
          <a:chOff x="0" y="0"/>
          <a:chExt cx="0" cy="0"/>
        </a:xfrm>
      </p:grpSpPr>
      <p:sp>
        <p:nvSpPr>
          <p:cNvPr id="851" name="Shape 851"/>
          <p:cNvSpPr txBox="1">
            <a:spLocks noGrp="1"/>
          </p:cNvSpPr>
          <p:nvPr>
            <p:ph type="ctrTitle"/>
          </p:nvPr>
        </p:nvSpPr>
        <p:spPr>
          <a:xfrm>
            <a:off x="311708" y="744575"/>
            <a:ext cx="8520600" cy="2052600"/>
          </a:xfrm>
          <a:prstGeom prst="rect">
            <a:avLst/>
          </a:prstGeom>
        </p:spPr>
        <p:txBody>
          <a:bodyPr lIns="34275" tIns="34275" rIns="34275" bIns="34275" anchor="b" anchorCtr="0"/>
          <a:lstStyle>
            <a:lvl1pPr lvl="0" algn="ctr" rtl="0">
              <a:spcBef>
                <a:spcPts val="0"/>
              </a:spcBef>
              <a:buSzPct val="100000"/>
              <a:defRPr sz="5200"/>
            </a:lvl1pPr>
            <a:lvl2pPr lvl="1" algn="ctr" rtl="0">
              <a:spcBef>
                <a:spcPts val="0"/>
              </a:spcBef>
              <a:buSzPct val="100000"/>
              <a:defRPr sz="5200"/>
            </a:lvl2pPr>
            <a:lvl3pPr lvl="2" algn="ctr" rtl="0">
              <a:spcBef>
                <a:spcPts val="0"/>
              </a:spcBef>
              <a:buSzPct val="100000"/>
              <a:defRPr sz="5200"/>
            </a:lvl3pPr>
            <a:lvl4pPr lvl="3" algn="ctr" rtl="0">
              <a:spcBef>
                <a:spcPts val="0"/>
              </a:spcBef>
              <a:buSzPct val="100000"/>
              <a:defRPr sz="5200"/>
            </a:lvl4pPr>
            <a:lvl5pPr lvl="4" algn="ctr" rtl="0">
              <a:spcBef>
                <a:spcPts val="0"/>
              </a:spcBef>
              <a:buSzPct val="100000"/>
              <a:defRPr sz="5200"/>
            </a:lvl5pPr>
            <a:lvl6pPr lvl="5" algn="ctr" rtl="0">
              <a:spcBef>
                <a:spcPts val="0"/>
              </a:spcBef>
              <a:buSzPct val="100000"/>
              <a:defRPr sz="5200"/>
            </a:lvl6pPr>
            <a:lvl7pPr lvl="6" algn="ctr" rtl="0">
              <a:spcBef>
                <a:spcPts val="0"/>
              </a:spcBef>
              <a:buSzPct val="100000"/>
              <a:defRPr sz="5200"/>
            </a:lvl7pPr>
            <a:lvl8pPr lvl="7" algn="ctr" rtl="0">
              <a:spcBef>
                <a:spcPts val="0"/>
              </a:spcBef>
              <a:buSzPct val="100000"/>
              <a:defRPr sz="5200"/>
            </a:lvl8pPr>
            <a:lvl9pPr lvl="8" algn="ctr" rtl="0">
              <a:spcBef>
                <a:spcPts val="0"/>
              </a:spcBef>
              <a:buSzPct val="100000"/>
              <a:defRPr sz="5200"/>
            </a:lvl9pPr>
          </a:lstStyle>
          <a:p>
            <a:endParaRPr/>
          </a:p>
        </p:txBody>
      </p:sp>
      <p:sp>
        <p:nvSpPr>
          <p:cNvPr id="852" name="Shape 852"/>
          <p:cNvSpPr txBox="1">
            <a:spLocks noGrp="1"/>
          </p:cNvSpPr>
          <p:nvPr>
            <p:ph type="subTitle" idx="1"/>
          </p:nvPr>
        </p:nvSpPr>
        <p:spPr>
          <a:xfrm>
            <a:off x="311700" y="2834125"/>
            <a:ext cx="8520600" cy="792600"/>
          </a:xfrm>
          <a:prstGeom prst="rect">
            <a:avLst/>
          </a:prstGeom>
        </p:spPr>
        <p:txBody>
          <a:bodyPr lIns="34275" tIns="34275" rIns="34275" bIns="34275" anchor="t" anchorCtr="0"/>
          <a:lstStyle>
            <a:lvl1pPr lvl="0" algn="ctr" rtl="0">
              <a:lnSpc>
                <a:spcPct val="100000"/>
              </a:lnSpc>
              <a:spcBef>
                <a:spcPts val="0"/>
              </a:spcBef>
              <a:spcAft>
                <a:spcPts val="0"/>
              </a:spcAft>
              <a:buSzPct val="100000"/>
              <a:buNone/>
              <a:defRPr sz="2800"/>
            </a:lvl1pPr>
            <a:lvl2pPr lvl="1" algn="ctr" rtl="0">
              <a:lnSpc>
                <a:spcPct val="100000"/>
              </a:lnSpc>
              <a:spcBef>
                <a:spcPts val="0"/>
              </a:spcBef>
              <a:spcAft>
                <a:spcPts val="0"/>
              </a:spcAft>
              <a:buSzPct val="100000"/>
              <a:buNone/>
              <a:defRPr sz="2800"/>
            </a:lvl2pPr>
            <a:lvl3pPr lvl="2" algn="ctr" rtl="0">
              <a:lnSpc>
                <a:spcPct val="100000"/>
              </a:lnSpc>
              <a:spcBef>
                <a:spcPts val="0"/>
              </a:spcBef>
              <a:spcAft>
                <a:spcPts val="0"/>
              </a:spcAft>
              <a:buSzPct val="100000"/>
              <a:buNone/>
              <a:defRPr sz="2800"/>
            </a:lvl3pPr>
            <a:lvl4pPr lvl="3" algn="ctr" rtl="0">
              <a:lnSpc>
                <a:spcPct val="100000"/>
              </a:lnSpc>
              <a:spcBef>
                <a:spcPts val="0"/>
              </a:spcBef>
              <a:spcAft>
                <a:spcPts val="0"/>
              </a:spcAft>
              <a:buSzPct val="100000"/>
              <a:buNone/>
              <a:defRPr sz="2800"/>
            </a:lvl4pPr>
            <a:lvl5pPr lvl="4" algn="ctr" rtl="0">
              <a:lnSpc>
                <a:spcPct val="100000"/>
              </a:lnSpc>
              <a:spcBef>
                <a:spcPts val="0"/>
              </a:spcBef>
              <a:spcAft>
                <a:spcPts val="0"/>
              </a:spcAft>
              <a:buSzPct val="100000"/>
              <a:buNone/>
              <a:defRPr sz="2800"/>
            </a:lvl5pPr>
            <a:lvl6pPr lvl="5" algn="ctr" rtl="0">
              <a:lnSpc>
                <a:spcPct val="100000"/>
              </a:lnSpc>
              <a:spcBef>
                <a:spcPts val="0"/>
              </a:spcBef>
              <a:spcAft>
                <a:spcPts val="0"/>
              </a:spcAft>
              <a:buSzPct val="100000"/>
              <a:buNone/>
              <a:defRPr sz="2800"/>
            </a:lvl6pPr>
            <a:lvl7pPr lvl="6" algn="ctr" rtl="0">
              <a:lnSpc>
                <a:spcPct val="100000"/>
              </a:lnSpc>
              <a:spcBef>
                <a:spcPts val="0"/>
              </a:spcBef>
              <a:spcAft>
                <a:spcPts val="0"/>
              </a:spcAft>
              <a:buSzPct val="100000"/>
              <a:buNone/>
              <a:defRPr sz="2800"/>
            </a:lvl7pPr>
            <a:lvl8pPr lvl="7" algn="ctr" rtl="0">
              <a:lnSpc>
                <a:spcPct val="100000"/>
              </a:lnSpc>
              <a:spcBef>
                <a:spcPts val="0"/>
              </a:spcBef>
              <a:spcAft>
                <a:spcPts val="0"/>
              </a:spcAft>
              <a:buSzPct val="100000"/>
              <a:buNone/>
              <a:defRPr sz="2800"/>
            </a:lvl8pPr>
            <a:lvl9pPr lvl="8" algn="ctr" rtl="0">
              <a:lnSpc>
                <a:spcPct val="100000"/>
              </a:lnSpc>
              <a:spcBef>
                <a:spcPts val="0"/>
              </a:spcBef>
              <a:spcAft>
                <a:spcPts val="0"/>
              </a:spcAft>
              <a:buSzPct val="100000"/>
              <a:buNone/>
              <a:defRPr sz="2800"/>
            </a:lvl9pPr>
          </a:lstStyle>
          <a:p>
            <a:endParaRPr/>
          </a:p>
        </p:txBody>
      </p:sp>
      <p:sp>
        <p:nvSpPr>
          <p:cNvPr id="853" name="Shape 853"/>
          <p:cNvSpPr txBox="1">
            <a:spLocks noGrp="1"/>
          </p:cNvSpPr>
          <p:nvPr>
            <p:ph type="sldNum" idx="12"/>
          </p:nvPr>
        </p:nvSpPr>
        <p:spPr>
          <a:xfrm>
            <a:off x="8472457" y="4663216"/>
            <a:ext cx="548700" cy="393600"/>
          </a:xfrm>
          <a:prstGeom prst="rect">
            <a:avLst/>
          </a:prstGeom>
        </p:spPr>
        <p:txBody>
          <a:bodyPr lIns="19050" tIns="19050" rIns="19050" bIns="19050" anchor="t" anchorCtr="0">
            <a:noAutofit/>
          </a:bodyPr>
          <a:lstStyle/>
          <a:p>
            <a:pPr lvl="0" rtl="0">
              <a:spcBef>
                <a:spcPts val="0"/>
              </a:spcBef>
              <a:buNone/>
            </a:pPr>
            <a:fld id="{00000000-1234-1234-1234-123412341234}" type="slidenum">
              <a:rPr lang="en"/>
              <a:t>‹#›</a:t>
            </a:fld>
            <a:endParaRPr lang="e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48"/>
        <p:cNvGrpSpPr/>
        <p:nvPr/>
      </p:nvGrpSpPr>
      <p:grpSpPr>
        <a:xfrm>
          <a:off x="0" y="0"/>
          <a:ext cx="0" cy="0"/>
          <a:chOff x="0" y="0"/>
          <a:chExt cx="0" cy="0"/>
        </a:xfrm>
      </p:grpSpPr>
      <p:sp>
        <p:nvSpPr>
          <p:cNvPr id="49" name="Shape 49"/>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dark">
    <p:bg>
      <p:bgPr>
        <a:solidFill>
          <a:srgbClr val="1C304A"/>
        </a:solidFill>
        <a:effectLst/>
      </p:bgPr>
    </p:bg>
    <p:spTree>
      <p:nvGrpSpPr>
        <p:cNvPr id="1" name="Shape 55"/>
        <p:cNvGrpSpPr/>
        <p:nvPr/>
      </p:nvGrpSpPr>
      <p:grpSpPr>
        <a:xfrm>
          <a:off x="0" y="0"/>
          <a:ext cx="0" cy="0"/>
          <a:chOff x="0" y="0"/>
          <a:chExt cx="0" cy="0"/>
        </a:xfrm>
      </p:grpSpPr>
      <p:sp>
        <p:nvSpPr>
          <p:cNvPr id="56" name="Shape 56"/>
          <p:cNvSpPr txBox="1">
            <a:spLocks noGrp="1"/>
          </p:cNvSpPr>
          <p:nvPr>
            <p:ph type="body" idx="1"/>
          </p:nvPr>
        </p:nvSpPr>
        <p:spPr>
          <a:xfrm>
            <a:off x="657225" y="623887"/>
            <a:ext cx="7273800" cy="2942100"/>
          </a:xfrm>
          <a:prstGeom prst="rect">
            <a:avLst/>
          </a:prstGeom>
          <a:noFill/>
          <a:ln>
            <a:noFill/>
          </a:ln>
        </p:spPr>
        <p:txBody>
          <a:bodyPr lIns="34275" tIns="34275" rIns="34275" bIns="34275" anchor="t" anchorCtr="0"/>
          <a:lstStyle>
            <a:lvl1pPr marL="0" marR="0" lvl="0" indent="0" algn="l" rtl="0">
              <a:lnSpc>
                <a:spcPct val="100000"/>
              </a:lnSpc>
              <a:spcBef>
                <a:spcPts val="0"/>
              </a:spcBef>
              <a:spcAft>
                <a:spcPts val="0"/>
              </a:spcAft>
              <a:buClr>
                <a:srgbClr val="00CFFF"/>
              </a:buClr>
              <a:buFont typeface="Helvetica Neue"/>
              <a:buNone/>
              <a:defRPr sz="5000" b="1" i="0" u="none" strike="noStrike" cap="none">
                <a:solidFill>
                  <a:srgbClr val="00CFFF"/>
                </a:solidFill>
                <a:latin typeface="Helvetica Neue"/>
                <a:ea typeface="Helvetica Neue"/>
                <a:cs typeface="Helvetica Neue"/>
                <a:sym typeface="Helvetica Neue"/>
              </a:defRPr>
            </a:lvl1pPr>
            <a:lvl2pPr marL="0" marR="0" lvl="1" indent="0" algn="l" rtl="0">
              <a:lnSpc>
                <a:spcPct val="100000"/>
              </a:lnSpc>
              <a:spcBef>
                <a:spcPts val="0"/>
              </a:spcBef>
              <a:spcAft>
                <a:spcPts val="0"/>
              </a:spcAft>
              <a:buClr>
                <a:srgbClr val="FEFDFD"/>
              </a:buClr>
              <a:buFont typeface="Helvetica Neue"/>
              <a:buNone/>
              <a:defRPr sz="5000" b="1" i="0" u="none" strike="noStrike" cap="none">
                <a:solidFill>
                  <a:srgbClr val="FEFDFD"/>
                </a:solidFill>
                <a:latin typeface="Helvetica Neue"/>
                <a:ea typeface="Helvetica Neue"/>
                <a:cs typeface="Helvetica Neue"/>
                <a:sym typeface="Helvetica Neue"/>
              </a:defRPr>
            </a:lvl2pPr>
            <a:lvl3pPr marL="0" marR="0" lvl="2" indent="0" algn="l" rtl="0">
              <a:lnSpc>
                <a:spcPct val="100000"/>
              </a:lnSpc>
              <a:spcBef>
                <a:spcPts val="0"/>
              </a:spcBef>
              <a:spcAft>
                <a:spcPts val="0"/>
              </a:spcAft>
              <a:buClr>
                <a:srgbClr val="FEFDFD"/>
              </a:buClr>
              <a:buFont typeface="Helvetica Neue"/>
              <a:buNone/>
              <a:defRPr sz="5000" b="1" i="0" u="none" strike="noStrike" cap="none">
                <a:solidFill>
                  <a:srgbClr val="FEFDFD"/>
                </a:solidFill>
                <a:latin typeface="Helvetica Neue"/>
                <a:ea typeface="Helvetica Neue"/>
                <a:cs typeface="Helvetica Neue"/>
                <a:sym typeface="Helvetica Neue"/>
              </a:defRPr>
            </a:lvl3pPr>
            <a:lvl4pPr marL="0" marR="0" lvl="3" indent="0" algn="l" rtl="0">
              <a:lnSpc>
                <a:spcPct val="100000"/>
              </a:lnSpc>
              <a:spcBef>
                <a:spcPts val="0"/>
              </a:spcBef>
              <a:spcAft>
                <a:spcPts val="0"/>
              </a:spcAft>
              <a:buClr>
                <a:srgbClr val="FEFDFD"/>
              </a:buClr>
              <a:buFont typeface="Helvetica Neue"/>
              <a:buNone/>
              <a:defRPr sz="5000" b="1" i="0" u="none" strike="noStrike" cap="none">
                <a:solidFill>
                  <a:srgbClr val="FEFDFD"/>
                </a:solidFill>
                <a:latin typeface="Helvetica Neue"/>
                <a:ea typeface="Helvetica Neue"/>
                <a:cs typeface="Helvetica Neue"/>
                <a:sym typeface="Helvetica Neue"/>
              </a:defRPr>
            </a:lvl4pPr>
            <a:lvl5pPr marL="0" marR="0" lvl="4" indent="342900" algn="l" rtl="0">
              <a:lnSpc>
                <a:spcPct val="100000"/>
              </a:lnSpc>
              <a:spcBef>
                <a:spcPts val="0"/>
              </a:spcBef>
              <a:spcAft>
                <a:spcPts val="0"/>
              </a:spcAft>
              <a:buClr>
                <a:srgbClr val="FEFDFD"/>
              </a:buClr>
              <a:buFont typeface="Helvetica Neue"/>
              <a:buNone/>
              <a:defRPr sz="5000" b="1" i="0" u="none" strike="noStrike" cap="none">
                <a:solidFill>
                  <a:srgbClr val="FEFDFD"/>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57" name="Shape 57"/>
          <p:cNvSpPr txBox="1">
            <a:spLocks noGrp="1"/>
          </p:cNvSpPr>
          <p:nvPr>
            <p:ph type="body" idx="2"/>
          </p:nvPr>
        </p:nvSpPr>
        <p:spPr>
          <a:xfrm>
            <a:off x="1055484" y="4560814"/>
            <a:ext cx="225300" cy="138600"/>
          </a:xfrm>
          <a:prstGeom prst="rect">
            <a:avLst/>
          </a:prstGeom>
          <a:noFill/>
          <a:ln>
            <a:noFill/>
          </a:ln>
        </p:spPr>
        <p:txBody>
          <a:bodyPr lIns="34275" tIns="34275" rIns="34275" bIns="34275" anchor="t" anchorCtr="0"/>
          <a:lstStyle>
            <a:lvl1pPr marL="0" marR="0" lvl="0"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pic>
        <p:nvPicPr>
          <p:cNvPr id="58" name="Shape 58"/>
          <p:cNvPicPr preferRelativeResize="0"/>
          <p:nvPr/>
        </p:nvPicPr>
        <p:blipFill rotWithShape="1">
          <a:blip r:embed="rId2">
            <a:alphaModFix/>
          </a:blip>
          <a:srcRect/>
          <a:stretch/>
        </p:blipFill>
        <p:spPr>
          <a:xfrm>
            <a:off x="689609" y="4462745"/>
            <a:ext cx="300299" cy="300300"/>
          </a:xfrm>
          <a:prstGeom prst="rect">
            <a:avLst/>
          </a:prstGeom>
          <a:noFill/>
          <a:ln>
            <a:noFill/>
          </a:ln>
        </p:spPr>
      </p:pic>
      <p:sp>
        <p:nvSpPr>
          <p:cNvPr id="59" name="Shape 59"/>
          <p:cNvSpPr txBox="1">
            <a:spLocks noGrp="1"/>
          </p:cNvSpPr>
          <p:nvPr>
            <p:ph type="body" idx="3"/>
          </p:nvPr>
        </p:nvSpPr>
        <p:spPr>
          <a:xfrm>
            <a:off x="684009" y="3455914"/>
            <a:ext cx="1104900" cy="191100"/>
          </a:xfrm>
          <a:prstGeom prst="rect">
            <a:avLst/>
          </a:prstGeom>
          <a:noFill/>
          <a:ln>
            <a:noFill/>
          </a:ln>
        </p:spPr>
        <p:txBody>
          <a:bodyPr lIns="34275" tIns="34275" rIns="34275" bIns="34275" anchor="t" anchorCtr="0"/>
          <a:lstStyle>
            <a:lvl1pPr marL="0" marR="0" lvl="0" indent="0" algn="l" rtl="0">
              <a:lnSpc>
                <a:spcPct val="120000"/>
              </a:lnSpc>
              <a:spcBef>
                <a:spcPts val="900"/>
              </a:spcBef>
              <a:spcAft>
                <a:spcPts val="0"/>
              </a:spcAft>
              <a:buClr>
                <a:srgbClr val="00CFFF"/>
              </a:buClr>
              <a:buFont typeface="Helvetica Neue"/>
              <a:buNone/>
              <a:defRPr sz="1200" b="0" i="0" u="none" strike="noStrike" cap="none">
                <a:solidFill>
                  <a:srgbClr val="00CFFF"/>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60" name="Shape 60"/>
          <p:cNvSpPr txBox="1">
            <a:spLocks noGrp="1"/>
          </p:cNvSpPr>
          <p:nvPr>
            <p:ph type="sldNum" idx="12"/>
          </p:nvPr>
        </p:nvSpPr>
        <p:spPr>
          <a:xfrm>
            <a:off x="4569618" y="4905375"/>
            <a:ext cx="149400" cy="138600"/>
          </a:xfrm>
          <a:prstGeom prst="rect">
            <a:avLst/>
          </a:prstGeom>
          <a:noFill/>
          <a:ln>
            <a:noFill/>
          </a:ln>
        </p:spPr>
        <p:txBody>
          <a:bodyPr lIns="19050" tIns="19050" rIns="19050" bIns="19050" anchor="t" anchorCtr="0">
            <a:noAutofit/>
          </a:bodyPr>
          <a:lstStyle/>
          <a:p>
            <a:pPr marL="0" marR="0" lvl="0" indent="0" algn="l" rtl="0">
              <a:lnSpc>
                <a:spcPct val="120000"/>
              </a:lnSpc>
              <a:spcBef>
                <a:spcPts val="0"/>
              </a:spcBef>
              <a:spcAft>
                <a:spcPts val="0"/>
              </a:spcAft>
              <a:buClr>
                <a:srgbClr val="1C304A"/>
              </a:buClr>
              <a:buSzPct val="25000"/>
              <a:buFont typeface="Helvetica Neue"/>
              <a:buNone/>
            </a:pPr>
            <a:fld id="{00000000-1234-1234-1234-123412341234}" type="slidenum">
              <a:rPr lang="en" sz="800" b="0" i="0" u="none" strike="noStrike" cap="none">
                <a:solidFill>
                  <a:srgbClr val="1C304A"/>
                </a:solidFill>
                <a:latin typeface="Helvetica Neue"/>
                <a:ea typeface="Helvetica Neue"/>
                <a:cs typeface="Helvetica Neue"/>
                <a:sym typeface="Helvetica Neue"/>
              </a:rPr>
              <a:t>‹#›</a:t>
            </a:fld>
            <a:endParaRPr lang="en" sz="800" b="0" i="0" u="none" strike="noStrike" cap="none">
              <a:solidFill>
                <a:srgbClr val="1C304A"/>
              </a:solidFill>
              <a:latin typeface="Helvetica Neue"/>
              <a:ea typeface="Helvetica Neue"/>
              <a:cs typeface="Helvetica Neue"/>
              <a:sym typeface="Helvetica Neue"/>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Title white">
    <p:bg>
      <p:bgPr>
        <a:solidFill>
          <a:srgbClr val="FEFDFD"/>
        </a:solidFill>
        <a:effectLst/>
      </p:bgPr>
    </p:bg>
    <p:spTree>
      <p:nvGrpSpPr>
        <p:cNvPr id="1" name="Shape 61"/>
        <p:cNvGrpSpPr/>
        <p:nvPr/>
      </p:nvGrpSpPr>
      <p:grpSpPr>
        <a:xfrm>
          <a:off x="0" y="0"/>
          <a:ext cx="0" cy="0"/>
          <a:chOff x="0" y="0"/>
          <a:chExt cx="0" cy="0"/>
        </a:xfrm>
      </p:grpSpPr>
      <p:sp>
        <p:nvSpPr>
          <p:cNvPr id="62" name="Shape 62"/>
          <p:cNvSpPr txBox="1">
            <a:spLocks noGrp="1"/>
          </p:cNvSpPr>
          <p:nvPr>
            <p:ph type="body" idx="1"/>
          </p:nvPr>
        </p:nvSpPr>
        <p:spPr>
          <a:xfrm>
            <a:off x="657225" y="623887"/>
            <a:ext cx="7273800" cy="3630300"/>
          </a:xfrm>
          <a:prstGeom prst="rect">
            <a:avLst/>
          </a:prstGeom>
          <a:noFill/>
          <a:ln>
            <a:noFill/>
          </a:ln>
        </p:spPr>
        <p:txBody>
          <a:bodyPr lIns="34275" tIns="34275" rIns="34275" bIns="34275" anchor="t" anchorCtr="0"/>
          <a:lstStyle>
            <a:lvl1pPr marL="0" marR="0" lvl="0" indent="0" algn="l" rtl="0">
              <a:lnSpc>
                <a:spcPct val="100000"/>
              </a:lnSpc>
              <a:spcBef>
                <a:spcPts val="0"/>
              </a:spcBef>
              <a:spcAft>
                <a:spcPts val="0"/>
              </a:spcAft>
              <a:buClr>
                <a:srgbClr val="1C304A"/>
              </a:buClr>
              <a:buFont typeface="Helvetica Neue"/>
              <a:buNone/>
              <a:defRPr sz="5000" b="1" i="0" u="none" strike="noStrike" cap="none">
                <a:solidFill>
                  <a:srgbClr val="1C304A"/>
                </a:solidFill>
                <a:latin typeface="Helvetica Neue"/>
                <a:ea typeface="Helvetica Neue"/>
                <a:cs typeface="Helvetica Neue"/>
                <a:sym typeface="Helvetica Neue"/>
              </a:defRPr>
            </a:lvl1pPr>
            <a:lvl2pPr marL="0" marR="0" lvl="1" indent="0" algn="l" rtl="0">
              <a:lnSpc>
                <a:spcPct val="90000"/>
              </a:lnSpc>
              <a:spcBef>
                <a:spcPts val="0"/>
              </a:spcBef>
              <a:spcAft>
                <a:spcPts val="0"/>
              </a:spcAft>
              <a:buClr>
                <a:srgbClr val="046B99"/>
              </a:buClr>
              <a:buFont typeface="Helvetica Neue"/>
              <a:buNone/>
              <a:defRPr sz="5000" b="1" i="0" u="none" strike="noStrike" cap="none">
                <a:solidFill>
                  <a:srgbClr val="046B99"/>
                </a:solidFill>
                <a:latin typeface="Helvetica Neue"/>
                <a:ea typeface="Helvetica Neue"/>
                <a:cs typeface="Helvetica Neue"/>
                <a:sym typeface="Helvetica Neue"/>
              </a:defRPr>
            </a:lvl2pPr>
            <a:lvl3pPr marL="0" marR="0" lvl="2" indent="0" algn="l" rtl="0">
              <a:lnSpc>
                <a:spcPct val="90000"/>
              </a:lnSpc>
              <a:spcBef>
                <a:spcPts val="0"/>
              </a:spcBef>
              <a:spcAft>
                <a:spcPts val="0"/>
              </a:spcAft>
              <a:buClr>
                <a:srgbClr val="046B99"/>
              </a:buClr>
              <a:buFont typeface="Helvetica Neue"/>
              <a:buNone/>
              <a:defRPr sz="5000" b="1" i="0" u="none" strike="noStrike" cap="none">
                <a:solidFill>
                  <a:srgbClr val="046B99"/>
                </a:solidFill>
                <a:latin typeface="Helvetica Neue"/>
                <a:ea typeface="Helvetica Neue"/>
                <a:cs typeface="Helvetica Neue"/>
                <a:sym typeface="Helvetica Neue"/>
              </a:defRPr>
            </a:lvl3pPr>
            <a:lvl4pPr marL="0" marR="0" lvl="3" indent="0" algn="l" rtl="0">
              <a:lnSpc>
                <a:spcPct val="90000"/>
              </a:lnSpc>
              <a:spcBef>
                <a:spcPts val="0"/>
              </a:spcBef>
              <a:spcAft>
                <a:spcPts val="0"/>
              </a:spcAft>
              <a:buClr>
                <a:srgbClr val="046B99"/>
              </a:buClr>
              <a:buFont typeface="Helvetica Neue"/>
              <a:buNone/>
              <a:defRPr sz="5000" b="1" i="0" u="none" strike="noStrike" cap="none">
                <a:solidFill>
                  <a:srgbClr val="046B99"/>
                </a:solidFill>
                <a:latin typeface="Helvetica Neue"/>
                <a:ea typeface="Helvetica Neue"/>
                <a:cs typeface="Helvetica Neue"/>
                <a:sym typeface="Helvetica Neue"/>
              </a:defRPr>
            </a:lvl4pPr>
            <a:lvl5pPr marL="0" marR="0" lvl="4" indent="0" algn="l" rtl="0">
              <a:lnSpc>
                <a:spcPct val="90000"/>
              </a:lnSpc>
              <a:spcBef>
                <a:spcPts val="0"/>
              </a:spcBef>
              <a:spcAft>
                <a:spcPts val="0"/>
              </a:spcAft>
              <a:buClr>
                <a:srgbClr val="046B99"/>
              </a:buClr>
              <a:buFont typeface="Helvetica Neue"/>
              <a:buNone/>
              <a:defRPr sz="5000" b="1" i="0" u="none" strike="noStrike" cap="none">
                <a:solidFill>
                  <a:srgbClr val="046B99"/>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pic>
        <p:nvPicPr>
          <p:cNvPr id="63" name="Shape 63"/>
          <p:cNvPicPr preferRelativeResize="0"/>
          <p:nvPr/>
        </p:nvPicPr>
        <p:blipFill rotWithShape="1">
          <a:blip r:embed="rId2">
            <a:alphaModFix/>
          </a:blip>
          <a:srcRect/>
          <a:stretch/>
        </p:blipFill>
        <p:spPr>
          <a:xfrm>
            <a:off x="689610" y="4462745"/>
            <a:ext cx="300300" cy="300300"/>
          </a:xfrm>
          <a:prstGeom prst="rect">
            <a:avLst/>
          </a:prstGeom>
          <a:noFill/>
          <a:ln>
            <a:noFill/>
          </a:ln>
        </p:spPr>
      </p:pic>
      <p:sp>
        <p:nvSpPr>
          <p:cNvPr id="64" name="Shape 64"/>
          <p:cNvSpPr txBox="1">
            <a:spLocks noGrp="1"/>
          </p:cNvSpPr>
          <p:nvPr>
            <p:ph type="sldNum" idx="12"/>
          </p:nvPr>
        </p:nvSpPr>
        <p:spPr>
          <a:xfrm>
            <a:off x="4569618" y="4905375"/>
            <a:ext cx="149400" cy="138600"/>
          </a:xfrm>
          <a:prstGeom prst="rect">
            <a:avLst/>
          </a:prstGeom>
          <a:noFill/>
          <a:ln>
            <a:noFill/>
          </a:ln>
        </p:spPr>
        <p:txBody>
          <a:bodyPr lIns="19050" tIns="19050" rIns="19050" bIns="19050" anchor="t" anchorCtr="0">
            <a:noAutofit/>
          </a:bodyPr>
          <a:lstStyle/>
          <a:p>
            <a:pPr marL="0" marR="0" lvl="0" indent="0" algn="l" rtl="0">
              <a:lnSpc>
                <a:spcPct val="120000"/>
              </a:lnSpc>
              <a:spcBef>
                <a:spcPts val="0"/>
              </a:spcBef>
              <a:spcAft>
                <a:spcPts val="0"/>
              </a:spcAft>
              <a:buClr>
                <a:srgbClr val="1C304A"/>
              </a:buClr>
              <a:buSzPct val="25000"/>
              <a:buFont typeface="Helvetica Neue"/>
              <a:buNone/>
            </a:pPr>
            <a:fld id="{00000000-1234-1234-1234-123412341234}" type="slidenum">
              <a:rPr lang="en" sz="800" b="0" i="0" u="none" strike="noStrike" cap="none">
                <a:solidFill>
                  <a:srgbClr val="1C304A"/>
                </a:solidFill>
                <a:latin typeface="Helvetica Neue"/>
                <a:ea typeface="Helvetica Neue"/>
                <a:cs typeface="Helvetica Neue"/>
                <a:sym typeface="Helvetica Neue"/>
              </a:rPr>
              <a:t>‹#›</a:t>
            </a:fld>
            <a:endParaRPr lang="en" sz="800" b="0" i="0" u="none" strike="noStrike" cap="none">
              <a:solidFill>
                <a:srgbClr val="1C304A"/>
              </a:solidFill>
              <a:latin typeface="Helvetica Neue"/>
              <a:ea typeface="Helvetica Neue"/>
              <a:cs typeface="Helvetica Neue"/>
              <a:sym typeface="Helvetica Neue"/>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Divider bright">
    <p:spTree>
      <p:nvGrpSpPr>
        <p:cNvPr id="1" name="Shape 65"/>
        <p:cNvGrpSpPr/>
        <p:nvPr/>
      </p:nvGrpSpPr>
      <p:grpSpPr>
        <a:xfrm>
          <a:off x="0" y="0"/>
          <a:ext cx="0" cy="0"/>
          <a:chOff x="0" y="0"/>
          <a:chExt cx="0" cy="0"/>
        </a:xfrm>
      </p:grpSpPr>
      <p:sp>
        <p:nvSpPr>
          <p:cNvPr id="66" name="Shape 66"/>
          <p:cNvSpPr txBox="1">
            <a:spLocks noGrp="1"/>
          </p:cNvSpPr>
          <p:nvPr>
            <p:ph type="body" idx="1"/>
          </p:nvPr>
        </p:nvSpPr>
        <p:spPr>
          <a:xfrm>
            <a:off x="666742" y="1940716"/>
            <a:ext cx="6043200" cy="1262100"/>
          </a:xfrm>
          <a:prstGeom prst="rect">
            <a:avLst/>
          </a:prstGeom>
          <a:noFill/>
          <a:ln>
            <a:noFill/>
          </a:ln>
        </p:spPr>
        <p:txBody>
          <a:bodyPr lIns="34275" tIns="34275" rIns="34275" bIns="34275" anchor="ctr" anchorCtr="0"/>
          <a:lstStyle>
            <a:lvl1pPr marL="0" marR="0" lvl="0"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67" name="Shape 67"/>
          <p:cNvSpPr txBox="1">
            <a:spLocks noGrp="1"/>
          </p:cNvSpPr>
          <p:nvPr>
            <p:ph type="body" idx="2"/>
          </p:nvPr>
        </p:nvSpPr>
        <p:spPr>
          <a:xfrm>
            <a:off x="664959" y="614869"/>
            <a:ext cx="3995400" cy="208499"/>
          </a:xfrm>
          <a:prstGeom prst="rect">
            <a:avLst/>
          </a:prstGeom>
          <a:noFill/>
          <a:ln>
            <a:noFill/>
          </a:ln>
        </p:spPr>
        <p:txBody>
          <a:bodyPr lIns="34275" tIns="34275" rIns="34275" bIns="34275" anchor="t" anchorCtr="0"/>
          <a:lstStyle>
            <a:lvl1pPr marL="0" marR="0" lvl="0"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68" name="Shape 68"/>
          <p:cNvSpPr txBox="1">
            <a:spLocks noGrp="1"/>
          </p:cNvSpPr>
          <p:nvPr>
            <p:ph type="sldNum" idx="12"/>
          </p:nvPr>
        </p:nvSpPr>
        <p:spPr>
          <a:xfrm>
            <a:off x="8322358" y="4814795"/>
            <a:ext cx="134100" cy="125700"/>
          </a:xfrm>
          <a:prstGeom prst="rect">
            <a:avLst/>
          </a:prstGeom>
          <a:noFill/>
          <a:ln>
            <a:noFill/>
          </a:ln>
        </p:spPr>
        <p:txBody>
          <a:bodyPr lIns="19050" tIns="19050" rIns="19050" bIns="19050" anchor="t" anchorCtr="0">
            <a:noAutofit/>
          </a:bodyPr>
          <a:lstStyle/>
          <a:p>
            <a:pPr marL="0" marR="0" lvl="0" indent="0" algn="r" rtl="0">
              <a:lnSpc>
                <a:spcPct val="120000"/>
              </a:lnSpc>
              <a:spcBef>
                <a:spcPts val="0"/>
              </a:spcBef>
              <a:spcAft>
                <a:spcPts val="0"/>
              </a:spcAft>
              <a:buClr>
                <a:srgbClr val="1C304A"/>
              </a:buClr>
              <a:buSzPct val="25000"/>
              <a:buFont typeface="Helvetica Neue"/>
              <a:buNone/>
            </a:pPr>
            <a:fld id="{00000000-1234-1234-1234-123412341234}" type="slidenum">
              <a:rPr lang="en" sz="700" b="0" i="0" u="none" strike="noStrike" cap="none">
                <a:solidFill>
                  <a:srgbClr val="1C304A"/>
                </a:solidFill>
                <a:latin typeface="Helvetica Neue"/>
                <a:ea typeface="Helvetica Neue"/>
                <a:cs typeface="Helvetica Neue"/>
                <a:sym typeface="Helvetica Neue"/>
              </a:rPr>
              <a:t>‹#›</a:t>
            </a:fld>
            <a:endParaRPr lang="en" sz="700" b="0" i="0" u="none" strike="noStrike" cap="none">
              <a:solidFill>
                <a:srgbClr val="1C304A"/>
              </a:solidFill>
              <a:latin typeface="Helvetica Neue"/>
              <a:ea typeface="Helvetica Neue"/>
              <a:cs typeface="Helvetica Neue"/>
              <a:sym typeface="Helvetica Neue"/>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Divider dark">
    <p:bg>
      <p:bgPr>
        <a:solidFill>
          <a:srgbClr val="1C304A"/>
        </a:solidFill>
        <a:effectLst/>
      </p:bgPr>
    </p:bg>
    <p:spTree>
      <p:nvGrpSpPr>
        <p:cNvPr id="1" name="Shape 69"/>
        <p:cNvGrpSpPr/>
        <p:nvPr/>
      </p:nvGrpSpPr>
      <p:grpSpPr>
        <a:xfrm>
          <a:off x="0" y="0"/>
          <a:ext cx="0" cy="0"/>
          <a:chOff x="0" y="0"/>
          <a:chExt cx="0" cy="0"/>
        </a:xfrm>
      </p:grpSpPr>
      <p:sp>
        <p:nvSpPr>
          <p:cNvPr id="70" name="Shape 70"/>
          <p:cNvSpPr txBox="1">
            <a:spLocks noGrp="1"/>
          </p:cNvSpPr>
          <p:nvPr>
            <p:ph type="body" idx="1"/>
          </p:nvPr>
        </p:nvSpPr>
        <p:spPr>
          <a:xfrm>
            <a:off x="664959" y="614869"/>
            <a:ext cx="3995400" cy="208499"/>
          </a:xfrm>
          <a:prstGeom prst="rect">
            <a:avLst/>
          </a:prstGeom>
          <a:noFill/>
          <a:ln>
            <a:noFill/>
          </a:ln>
        </p:spPr>
        <p:txBody>
          <a:bodyPr lIns="34275" tIns="34275" rIns="34275" bIns="34275" anchor="t" anchorCtr="0"/>
          <a:lstStyle>
            <a:lvl1pPr marL="0" marR="0" lvl="0"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71" name="Shape 71"/>
          <p:cNvSpPr txBox="1">
            <a:spLocks noGrp="1"/>
          </p:cNvSpPr>
          <p:nvPr>
            <p:ph type="body" idx="2"/>
          </p:nvPr>
        </p:nvSpPr>
        <p:spPr>
          <a:xfrm>
            <a:off x="666546" y="1938337"/>
            <a:ext cx="6455100" cy="990600"/>
          </a:xfrm>
          <a:prstGeom prst="rect">
            <a:avLst/>
          </a:prstGeom>
          <a:noFill/>
          <a:ln>
            <a:noFill/>
          </a:ln>
        </p:spPr>
        <p:txBody>
          <a:bodyPr lIns="34275" tIns="34275" rIns="34275" bIns="34275" anchor="ctr" anchorCtr="0"/>
          <a:lstStyle>
            <a:lvl1pPr marL="0" marR="0" lvl="0"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pic>
        <p:nvPicPr>
          <p:cNvPr id="72" name="Shape 72"/>
          <p:cNvPicPr preferRelativeResize="0"/>
          <p:nvPr/>
        </p:nvPicPr>
        <p:blipFill rotWithShape="1">
          <a:blip r:embed="rId2">
            <a:alphaModFix/>
          </a:blip>
          <a:srcRect/>
          <a:stretch/>
        </p:blipFill>
        <p:spPr>
          <a:xfrm>
            <a:off x="687947" y="4674377"/>
            <a:ext cx="233399" cy="233400"/>
          </a:xfrm>
          <a:prstGeom prst="rect">
            <a:avLst/>
          </a:prstGeom>
          <a:noFill/>
          <a:ln>
            <a:noFill/>
          </a:ln>
        </p:spPr>
      </p:pic>
      <p:sp>
        <p:nvSpPr>
          <p:cNvPr id="73" name="Shape 73"/>
          <p:cNvSpPr txBox="1">
            <a:spLocks noGrp="1"/>
          </p:cNvSpPr>
          <p:nvPr>
            <p:ph type="sldNum" idx="12"/>
          </p:nvPr>
        </p:nvSpPr>
        <p:spPr>
          <a:xfrm>
            <a:off x="8320086" y="4814887"/>
            <a:ext cx="134100" cy="125700"/>
          </a:xfrm>
          <a:prstGeom prst="rect">
            <a:avLst/>
          </a:prstGeom>
          <a:noFill/>
          <a:ln>
            <a:noFill/>
          </a:ln>
        </p:spPr>
        <p:txBody>
          <a:bodyPr lIns="19050" tIns="19050" rIns="19050" bIns="19050" anchor="t" anchorCtr="0">
            <a:noAutofit/>
          </a:bodyPr>
          <a:lstStyle/>
          <a:p>
            <a:pPr marL="0" marR="0" lvl="0" indent="0" algn="r" rtl="0">
              <a:lnSpc>
                <a:spcPct val="120000"/>
              </a:lnSpc>
              <a:spcBef>
                <a:spcPts val="0"/>
              </a:spcBef>
              <a:spcAft>
                <a:spcPts val="0"/>
              </a:spcAft>
              <a:buClr>
                <a:srgbClr val="00CFFF"/>
              </a:buClr>
              <a:buSzPct val="25000"/>
              <a:buFont typeface="Helvetica Neue"/>
              <a:buNone/>
            </a:pPr>
            <a:fld id="{00000000-1234-1234-1234-123412341234}" type="slidenum">
              <a:rPr lang="en" sz="700" b="0" i="0" u="none" strike="noStrike" cap="none">
                <a:solidFill>
                  <a:srgbClr val="00CFFF"/>
                </a:solidFill>
                <a:latin typeface="Helvetica Neue"/>
                <a:ea typeface="Helvetica Neue"/>
                <a:cs typeface="Helvetica Neue"/>
                <a:sym typeface="Helvetica Neue"/>
              </a:rPr>
              <a:t>‹#›</a:t>
            </a:fld>
            <a:endParaRPr lang="en" sz="700" b="0" i="0" u="none" strike="noStrike" cap="none">
              <a:solidFill>
                <a:srgbClr val="00CFFF"/>
              </a:solidFill>
              <a:latin typeface="Helvetica Neue"/>
              <a:ea typeface="Helvetica Neue"/>
              <a:cs typeface="Helvetica Neue"/>
              <a:sym typeface="Helvetica Neue"/>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Divider dark copy">
    <p:bg>
      <p:bgPr>
        <a:solidFill>
          <a:srgbClr val="FEFDFD"/>
        </a:solidFill>
        <a:effectLst/>
      </p:bgPr>
    </p:bg>
    <p:spTree>
      <p:nvGrpSpPr>
        <p:cNvPr id="1" name="Shape 74"/>
        <p:cNvGrpSpPr/>
        <p:nvPr/>
      </p:nvGrpSpPr>
      <p:grpSpPr>
        <a:xfrm>
          <a:off x="0" y="0"/>
          <a:ext cx="0" cy="0"/>
          <a:chOff x="0" y="0"/>
          <a:chExt cx="0" cy="0"/>
        </a:xfrm>
      </p:grpSpPr>
      <p:sp>
        <p:nvSpPr>
          <p:cNvPr id="75" name="Shape 75"/>
          <p:cNvSpPr txBox="1">
            <a:spLocks noGrp="1"/>
          </p:cNvSpPr>
          <p:nvPr>
            <p:ph type="body" idx="1"/>
          </p:nvPr>
        </p:nvSpPr>
        <p:spPr>
          <a:xfrm>
            <a:off x="664959" y="614869"/>
            <a:ext cx="3995400" cy="208499"/>
          </a:xfrm>
          <a:prstGeom prst="rect">
            <a:avLst/>
          </a:prstGeom>
          <a:noFill/>
          <a:ln>
            <a:noFill/>
          </a:ln>
        </p:spPr>
        <p:txBody>
          <a:bodyPr lIns="34275" tIns="34275" rIns="34275" bIns="34275" anchor="t" anchorCtr="0"/>
          <a:lstStyle>
            <a:lvl1pPr marL="0" marR="0" lvl="0"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76" name="Shape 76"/>
          <p:cNvSpPr txBox="1">
            <a:spLocks noGrp="1"/>
          </p:cNvSpPr>
          <p:nvPr>
            <p:ph type="body" idx="2"/>
          </p:nvPr>
        </p:nvSpPr>
        <p:spPr>
          <a:xfrm>
            <a:off x="666546" y="1938337"/>
            <a:ext cx="6455100" cy="990600"/>
          </a:xfrm>
          <a:prstGeom prst="rect">
            <a:avLst/>
          </a:prstGeom>
          <a:noFill/>
          <a:ln>
            <a:noFill/>
          </a:ln>
        </p:spPr>
        <p:txBody>
          <a:bodyPr lIns="34275" tIns="34275" rIns="34275" bIns="34275" anchor="ctr" anchorCtr="0"/>
          <a:lstStyle>
            <a:lvl1pPr marL="0" marR="0" lvl="0"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77" name="Shape 77"/>
          <p:cNvSpPr txBox="1">
            <a:spLocks noGrp="1"/>
          </p:cNvSpPr>
          <p:nvPr>
            <p:ph type="sldNum" idx="12"/>
          </p:nvPr>
        </p:nvSpPr>
        <p:spPr>
          <a:xfrm>
            <a:off x="8320086" y="4814887"/>
            <a:ext cx="134100" cy="125700"/>
          </a:xfrm>
          <a:prstGeom prst="rect">
            <a:avLst/>
          </a:prstGeom>
          <a:noFill/>
          <a:ln>
            <a:noFill/>
          </a:ln>
        </p:spPr>
        <p:txBody>
          <a:bodyPr lIns="19050" tIns="19050" rIns="19050" bIns="19050" anchor="t" anchorCtr="0">
            <a:noAutofit/>
          </a:bodyPr>
          <a:lstStyle/>
          <a:p>
            <a:pPr marL="0" marR="0" lvl="0" indent="0" algn="r" rtl="0">
              <a:lnSpc>
                <a:spcPct val="120000"/>
              </a:lnSpc>
              <a:spcBef>
                <a:spcPts val="0"/>
              </a:spcBef>
              <a:spcAft>
                <a:spcPts val="0"/>
              </a:spcAft>
              <a:buClr>
                <a:srgbClr val="1C304A"/>
              </a:buClr>
              <a:buSzPct val="25000"/>
              <a:buFont typeface="Helvetica Neue"/>
              <a:buNone/>
            </a:pPr>
            <a:fld id="{00000000-1234-1234-1234-123412341234}" type="slidenum">
              <a:rPr lang="en" sz="700" b="0" i="0" u="none" strike="noStrike" cap="none">
                <a:solidFill>
                  <a:srgbClr val="1C304A"/>
                </a:solidFill>
                <a:latin typeface="Helvetica Neue"/>
                <a:ea typeface="Helvetica Neue"/>
                <a:cs typeface="Helvetica Neue"/>
                <a:sym typeface="Helvetica Neue"/>
              </a:rPr>
              <a:t>‹#›</a:t>
            </a:fld>
            <a:endParaRPr lang="en" sz="700" b="0" i="0" u="none" strike="noStrike" cap="none">
              <a:solidFill>
                <a:srgbClr val="1C304A"/>
              </a:solidFill>
              <a:latin typeface="Helvetica Neue"/>
              <a:ea typeface="Helvetica Neue"/>
              <a:cs typeface="Helvetica Neue"/>
              <a:sym typeface="Helvetica Neue"/>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Quote lg white">
    <p:bg>
      <p:bgPr>
        <a:solidFill>
          <a:srgbClr val="FEFDFD"/>
        </a:solidFill>
        <a:effectLst/>
      </p:bgPr>
    </p:bg>
    <p:spTree>
      <p:nvGrpSpPr>
        <p:cNvPr id="1" name="Shape 78"/>
        <p:cNvGrpSpPr/>
        <p:nvPr/>
      </p:nvGrpSpPr>
      <p:grpSpPr>
        <a:xfrm>
          <a:off x="0" y="0"/>
          <a:ext cx="0" cy="0"/>
          <a:chOff x="0" y="0"/>
          <a:chExt cx="0" cy="0"/>
        </a:xfrm>
      </p:grpSpPr>
      <p:sp>
        <p:nvSpPr>
          <p:cNvPr id="79" name="Shape 79"/>
          <p:cNvSpPr txBox="1">
            <a:spLocks noGrp="1"/>
          </p:cNvSpPr>
          <p:nvPr>
            <p:ph type="body" idx="1"/>
          </p:nvPr>
        </p:nvSpPr>
        <p:spPr>
          <a:xfrm>
            <a:off x="664151" y="876300"/>
            <a:ext cx="7810500" cy="3382500"/>
          </a:xfrm>
          <a:prstGeom prst="rect">
            <a:avLst/>
          </a:prstGeom>
          <a:noFill/>
          <a:ln>
            <a:noFill/>
          </a:ln>
        </p:spPr>
        <p:txBody>
          <a:bodyPr lIns="34275" tIns="34275" rIns="34275" bIns="34275" anchor="ctr" anchorCtr="0"/>
          <a:lstStyle>
            <a:lvl1pPr marL="0" marR="0" lvl="0" indent="0" algn="l" rtl="0">
              <a:lnSpc>
                <a:spcPct val="12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1pPr>
            <a:lvl2pPr marL="0" marR="0" lvl="1" indent="0" algn="l" rtl="0">
              <a:lnSpc>
                <a:spcPct val="12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2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2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2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80" name="Shape 80"/>
          <p:cNvSpPr txBox="1">
            <a:spLocks noGrp="1"/>
          </p:cNvSpPr>
          <p:nvPr>
            <p:ph type="sldNum" idx="12"/>
          </p:nvPr>
        </p:nvSpPr>
        <p:spPr>
          <a:xfrm>
            <a:off x="8320086" y="4814887"/>
            <a:ext cx="134100" cy="125700"/>
          </a:xfrm>
          <a:prstGeom prst="rect">
            <a:avLst/>
          </a:prstGeom>
          <a:noFill/>
          <a:ln>
            <a:noFill/>
          </a:ln>
        </p:spPr>
        <p:txBody>
          <a:bodyPr lIns="19050" tIns="19050" rIns="19050" bIns="19050" anchor="t" anchorCtr="0">
            <a:noAutofit/>
          </a:bodyPr>
          <a:lstStyle/>
          <a:p>
            <a:pPr marL="0" marR="0" lvl="0" indent="0" algn="r" rtl="0">
              <a:lnSpc>
                <a:spcPct val="120000"/>
              </a:lnSpc>
              <a:spcBef>
                <a:spcPts val="0"/>
              </a:spcBef>
              <a:spcAft>
                <a:spcPts val="0"/>
              </a:spcAft>
              <a:buClr>
                <a:srgbClr val="1C304A"/>
              </a:buClr>
              <a:buSzPct val="25000"/>
              <a:buFont typeface="Helvetica Neue"/>
              <a:buNone/>
            </a:pPr>
            <a:fld id="{00000000-1234-1234-1234-123412341234}" type="slidenum">
              <a:rPr lang="en" sz="700" b="0" i="0" u="none" strike="noStrike" cap="none">
                <a:solidFill>
                  <a:srgbClr val="1C304A"/>
                </a:solidFill>
                <a:latin typeface="Helvetica Neue"/>
                <a:ea typeface="Helvetica Neue"/>
                <a:cs typeface="Helvetica Neue"/>
                <a:sym typeface="Helvetica Neue"/>
              </a:rPr>
              <a:t>‹#›</a:t>
            </a:fld>
            <a:endParaRPr lang="en" sz="700" b="0" i="0" u="none" strike="noStrike" cap="none">
              <a:solidFill>
                <a:srgbClr val="1C304A"/>
              </a:solidFill>
              <a:latin typeface="Helvetica Neue"/>
              <a:ea typeface="Helvetica Neue"/>
              <a:cs typeface="Helvetica Neue"/>
              <a:sym typeface="Helvetica Neue"/>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Quote lg bright">
    <p:spTree>
      <p:nvGrpSpPr>
        <p:cNvPr id="1" name="Shape 81"/>
        <p:cNvGrpSpPr/>
        <p:nvPr/>
      </p:nvGrpSpPr>
      <p:grpSpPr>
        <a:xfrm>
          <a:off x="0" y="0"/>
          <a:ext cx="0" cy="0"/>
          <a:chOff x="0" y="0"/>
          <a:chExt cx="0" cy="0"/>
        </a:xfrm>
      </p:grpSpPr>
      <p:sp>
        <p:nvSpPr>
          <p:cNvPr id="82" name="Shape 82"/>
          <p:cNvSpPr txBox="1">
            <a:spLocks noGrp="1"/>
          </p:cNvSpPr>
          <p:nvPr>
            <p:ph type="body" idx="1"/>
          </p:nvPr>
        </p:nvSpPr>
        <p:spPr>
          <a:xfrm>
            <a:off x="664151" y="876300"/>
            <a:ext cx="7810500" cy="3382500"/>
          </a:xfrm>
          <a:prstGeom prst="rect">
            <a:avLst/>
          </a:prstGeom>
          <a:noFill/>
          <a:ln>
            <a:noFill/>
          </a:ln>
        </p:spPr>
        <p:txBody>
          <a:bodyPr lIns="34275" tIns="34275" rIns="34275" bIns="34275" anchor="ctr" anchorCtr="0"/>
          <a:lstStyle>
            <a:lvl1pPr marL="0" marR="0" lvl="0" indent="0" algn="l" rtl="0">
              <a:lnSpc>
                <a:spcPct val="12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1pPr>
            <a:lvl2pPr marL="0" marR="0" lvl="1" indent="0" algn="l" rtl="0">
              <a:lnSpc>
                <a:spcPct val="12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2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2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2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83" name="Shape 83"/>
          <p:cNvSpPr txBox="1">
            <a:spLocks noGrp="1"/>
          </p:cNvSpPr>
          <p:nvPr>
            <p:ph type="sldNum" idx="12"/>
          </p:nvPr>
        </p:nvSpPr>
        <p:spPr>
          <a:xfrm>
            <a:off x="8320086" y="4814887"/>
            <a:ext cx="134100" cy="125700"/>
          </a:xfrm>
          <a:prstGeom prst="rect">
            <a:avLst/>
          </a:prstGeom>
          <a:noFill/>
          <a:ln>
            <a:noFill/>
          </a:ln>
        </p:spPr>
        <p:txBody>
          <a:bodyPr lIns="19050" tIns="19050" rIns="19050" bIns="19050" anchor="t" anchorCtr="0">
            <a:noAutofit/>
          </a:bodyPr>
          <a:lstStyle/>
          <a:p>
            <a:pPr marL="0" marR="0" lvl="0" indent="0" algn="r" rtl="0">
              <a:lnSpc>
                <a:spcPct val="120000"/>
              </a:lnSpc>
              <a:spcBef>
                <a:spcPts val="0"/>
              </a:spcBef>
              <a:spcAft>
                <a:spcPts val="0"/>
              </a:spcAft>
              <a:buClr>
                <a:srgbClr val="1C304A"/>
              </a:buClr>
              <a:buSzPct val="25000"/>
              <a:buFont typeface="Helvetica Neue"/>
              <a:buNone/>
            </a:pPr>
            <a:fld id="{00000000-1234-1234-1234-123412341234}" type="slidenum">
              <a:rPr lang="en" sz="700" b="0" i="0" u="none" strike="noStrike" cap="none">
                <a:solidFill>
                  <a:srgbClr val="1C304A"/>
                </a:solidFill>
                <a:latin typeface="Helvetica Neue"/>
                <a:ea typeface="Helvetica Neue"/>
                <a:cs typeface="Helvetica Neue"/>
                <a:sym typeface="Helvetica Neue"/>
              </a:rPr>
              <a:t>‹#›</a:t>
            </a:fld>
            <a:endParaRPr lang="en" sz="700" b="0" i="0" u="none" strike="noStrike" cap="none">
              <a:solidFill>
                <a:srgbClr val="1C304A"/>
              </a:solidFill>
              <a:latin typeface="Helvetica Neue"/>
              <a:ea typeface="Helvetica Neue"/>
              <a:cs typeface="Helvetica Neue"/>
              <a:sym typeface="Helvetica Neue"/>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Bullets white">
    <p:bg>
      <p:bgPr>
        <a:solidFill>
          <a:srgbClr val="FEFDFD"/>
        </a:solidFill>
        <a:effectLst/>
      </p:bgPr>
    </p:bg>
    <p:spTree>
      <p:nvGrpSpPr>
        <p:cNvPr id="1" name="Shape 84"/>
        <p:cNvGrpSpPr/>
        <p:nvPr/>
      </p:nvGrpSpPr>
      <p:grpSpPr>
        <a:xfrm>
          <a:off x="0" y="0"/>
          <a:ext cx="0" cy="0"/>
          <a:chOff x="0" y="0"/>
          <a:chExt cx="0" cy="0"/>
        </a:xfrm>
      </p:grpSpPr>
      <p:sp>
        <p:nvSpPr>
          <p:cNvPr id="85" name="Shape 85"/>
          <p:cNvSpPr txBox="1">
            <a:spLocks noGrp="1"/>
          </p:cNvSpPr>
          <p:nvPr>
            <p:ph type="body" idx="1"/>
          </p:nvPr>
        </p:nvSpPr>
        <p:spPr>
          <a:xfrm>
            <a:off x="671453" y="649994"/>
            <a:ext cx="6856800" cy="418200"/>
          </a:xfrm>
          <a:prstGeom prst="rect">
            <a:avLst/>
          </a:prstGeom>
          <a:noFill/>
          <a:ln>
            <a:noFill/>
          </a:ln>
        </p:spPr>
        <p:txBody>
          <a:bodyPr lIns="34275" tIns="34275" rIns="34275" bIns="34275" anchor="t" anchorCtr="0"/>
          <a:lstStyle>
            <a:lvl1pPr marL="0" marR="0" lvl="0"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86" name="Shape 86"/>
          <p:cNvSpPr txBox="1">
            <a:spLocks noGrp="1"/>
          </p:cNvSpPr>
          <p:nvPr>
            <p:ph type="body" idx="2"/>
          </p:nvPr>
        </p:nvSpPr>
        <p:spPr>
          <a:xfrm>
            <a:off x="671453" y="1683413"/>
            <a:ext cx="6856800" cy="321900"/>
          </a:xfrm>
          <a:prstGeom prst="rect">
            <a:avLst/>
          </a:prstGeom>
          <a:noFill/>
          <a:ln>
            <a:noFill/>
          </a:ln>
        </p:spPr>
        <p:txBody>
          <a:bodyPr lIns="34275" tIns="34275" rIns="34275" bIns="34275" anchor="t" anchorCtr="0"/>
          <a:lstStyle>
            <a:lvl1pPr marL="0" marR="0" lvl="0"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87" name="Shape 87"/>
          <p:cNvSpPr txBox="1">
            <a:spLocks noGrp="1"/>
          </p:cNvSpPr>
          <p:nvPr>
            <p:ph type="sldNum" idx="12"/>
          </p:nvPr>
        </p:nvSpPr>
        <p:spPr>
          <a:xfrm>
            <a:off x="8320086" y="4814887"/>
            <a:ext cx="134100" cy="125700"/>
          </a:xfrm>
          <a:prstGeom prst="rect">
            <a:avLst/>
          </a:prstGeom>
          <a:noFill/>
          <a:ln>
            <a:noFill/>
          </a:ln>
        </p:spPr>
        <p:txBody>
          <a:bodyPr lIns="19050" tIns="19050" rIns="19050" bIns="19050" anchor="t" anchorCtr="0">
            <a:noAutofit/>
          </a:bodyPr>
          <a:lstStyle/>
          <a:p>
            <a:pPr marL="0" marR="0" lvl="0" indent="0" algn="r" rtl="0">
              <a:lnSpc>
                <a:spcPct val="120000"/>
              </a:lnSpc>
              <a:spcBef>
                <a:spcPts val="0"/>
              </a:spcBef>
              <a:spcAft>
                <a:spcPts val="0"/>
              </a:spcAft>
              <a:buClr>
                <a:srgbClr val="1C304A"/>
              </a:buClr>
              <a:buSzPct val="25000"/>
              <a:buFont typeface="Helvetica Neue"/>
              <a:buNone/>
            </a:pPr>
            <a:fld id="{00000000-1234-1234-1234-123412341234}" type="slidenum">
              <a:rPr lang="en" sz="700" b="0" i="0" u="none" strike="noStrike" cap="none">
                <a:solidFill>
                  <a:srgbClr val="1C304A"/>
                </a:solidFill>
                <a:latin typeface="Helvetica Neue"/>
                <a:ea typeface="Helvetica Neue"/>
                <a:cs typeface="Helvetica Neue"/>
                <a:sym typeface="Helvetica Neue"/>
              </a:rPr>
              <a:t>‹#›</a:t>
            </a:fld>
            <a:endParaRPr lang="en" sz="700" b="0" i="0" u="none" strike="noStrike" cap="none">
              <a:solidFill>
                <a:srgbClr val="1C304A"/>
              </a:solidFill>
              <a:latin typeface="Helvetica Neue"/>
              <a:ea typeface="Helvetica Neue"/>
              <a:cs typeface="Helvetica Neue"/>
              <a:sym typeface="Helvetica Neue"/>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311700" y="2150850"/>
            <a:ext cx="8520600" cy="841800"/>
          </a:xfrm>
          <a:prstGeom prst="rect">
            <a:avLst/>
          </a:prstGeom>
        </p:spPr>
        <p:txBody>
          <a:bodyPr lIns="91425" tIns="91425" rIns="91425" bIns="91425" anchor="ctr" anchorCtr="0"/>
          <a:lstStyle>
            <a:lvl1pPr lvl="0" algn="ctr">
              <a:spcBef>
                <a:spcPts val="0"/>
              </a:spcBef>
              <a:buSzPct val="100000"/>
              <a:defRPr sz="3600"/>
            </a:lvl1pPr>
            <a:lvl2pPr lvl="1" algn="ctr">
              <a:spcBef>
                <a:spcPts val="0"/>
              </a:spcBef>
              <a:buSzPct val="100000"/>
              <a:defRPr sz="3600"/>
            </a:lvl2pPr>
            <a:lvl3pPr lvl="2" algn="ctr">
              <a:spcBef>
                <a:spcPts val="0"/>
              </a:spcBef>
              <a:buSzPct val="100000"/>
              <a:defRPr sz="3600"/>
            </a:lvl3pPr>
            <a:lvl4pPr lvl="3" algn="ctr">
              <a:spcBef>
                <a:spcPts val="0"/>
              </a:spcBef>
              <a:buSzPct val="100000"/>
              <a:defRPr sz="3600"/>
            </a:lvl4pPr>
            <a:lvl5pPr lvl="4" algn="ctr">
              <a:spcBef>
                <a:spcPts val="0"/>
              </a:spcBef>
              <a:buSzPct val="100000"/>
              <a:defRPr sz="3600"/>
            </a:lvl5pPr>
            <a:lvl6pPr lvl="5" algn="ctr">
              <a:spcBef>
                <a:spcPts val="0"/>
              </a:spcBef>
              <a:buSzPct val="100000"/>
              <a:defRPr sz="3600"/>
            </a:lvl6pPr>
            <a:lvl7pPr lvl="6" algn="ctr">
              <a:spcBef>
                <a:spcPts val="0"/>
              </a:spcBef>
              <a:buSzPct val="100000"/>
              <a:defRPr sz="3600"/>
            </a:lvl7pPr>
            <a:lvl8pPr lvl="7" algn="ctr">
              <a:spcBef>
                <a:spcPts val="0"/>
              </a:spcBef>
              <a:buSzPct val="100000"/>
              <a:defRPr sz="3600"/>
            </a:lvl8pPr>
            <a:lvl9pPr lvl="8" algn="ctr">
              <a:spcBef>
                <a:spcPts val="0"/>
              </a:spcBef>
              <a:buSzPct val="100000"/>
              <a:defRPr sz="3600"/>
            </a:lvl9pPr>
          </a:lstStyle>
          <a:p>
            <a:endParaRPr/>
          </a:p>
        </p:txBody>
      </p:sp>
      <p:sp>
        <p:nvSpPr>
          <p:cNvPr id="15" name="Shape 15"/>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Bullets dark">
    <p:bg>
      <p:bgPr>
        <a:solidFill>
          <a:srgbClr val="1C304A"/>
        </a:solidFill>
        <a:effectLst/>
      </p:bgPr>
    </p:bg>
    <p:spTree>
      <p:nvGrpSpPr>
        <p:cNvPr id="1" name="Shape 88"/>
        <p:cNvGrpSpPr/>
        <p:nvPr/>
      </p:nvGrpSpPr>
      <p:grpSpPr>
        <a:xfrm>
          <a:off x="0" y="0"/>
          <a:ext cx="0" cy="0"/>
          <a:chOff x="0" y="0"/>
          <a:chExt cx="0" cy="0"/>
        </a:xfrm>
      </p:grpSpPr>
      <p:sp>
        <p:nvSpPr>
          <p:cNvPr id="89" name="Shape 89"/>
          <p:cNvSpPr txBox="1">
            <a:spLocks noGrp="1"/>
          </p:cNvSpPr>
          <p:nvPr>
            <p:ph type="body" idx="1"/>
          </p:nvPr>
        </p:nvSpPr>
        <p:spPr>
          <a:xfrm>
            <a:off x="671453" y="649994"/>
            <a:ext cx="6856800" cy="418200"/>
          </a:xfrm>
          <a:prstGeom prst="rect">
            <a:avLst/>
          </a:prstGeom>
          <a:noFill/>
          <a:ln>
            <a:noFill/>
          </a:ln>
        </p:spPr>
        <p:txBody>
          <a:bodyPr lIns="34275" tIns="34275" rIns="34275" bIns="34275" anchor="t" anchorCtr="0"/>
          <a:lstStyle>
            <a:lvl1pPr marL="0" marR="0" lvl="0"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90" name="Shape 90"/>
          <p:cNvSpPr txBox="1">
            <a:spLocks noGrp="1"/>
          </p:cNvSpPr>
          <p:nvPr>
            <p:ph type="body" idx="2"/>
          </p:nvPr>
        </p:nvSpPr>
        <p:spPr>
          <a:xfrm>
            <a:off x="671453" y="1683413"/>
            <a:ext cx="6856800" cy="321900"/>
          </a:xfrm>
          <a:prstGeom prst="rect">
            <a:avLst/>
          </a:prstGeom>
          <a:noFill/>
          <a:ln>
            <a:noFill/>
          </a:ln>
        </p:spPr>
        <p:txBody>
          <a:bodyPr lIns="34275" tIns="34275" rIns="34275" bIns="34275" anchor="t" anchorCtr="0"/>
          <a:lstStyle>
            <a:lvl1pPr marL="0" marR="0" lvl="0"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91" name="Shape 91"/>
          <p:cNvSpPr txBox="1">
            <a:spLocks noGrp="1"/>
          </p:cNvSpPr>
          <p:nvPr>
            <p:ph type="sldNum" idx="12"/>
          </p:nvPr>
        </p:nvSpPr>
        <p:spPr>
          <a:xfrm>
            <a:off x="8320086" y="4814887"/>
            <a:ext cx="134100" cy="125700"/>
          </a:xfrm>
          <a:prstGeom prst="rect">
            <a:avLst/>
          </a:prstGeom>
          <a:noFill/>
          <a:ln>
            <a:noFill/>
          </a:ln>
        </p:spPr>
        <p:txBody>
          <a:bodyPr lIns="19050" tIns="19050" rIns="19050" bIns="19050" anchor="t" anchorCtr="0">
            <a:noAutofit/>
          </a:bodyPr>
          <a:lstStyle/>
          <a:p>
            <a:pPr marL="0" marR="0" lvl="0" indent="0" algn="r" rtl="0">
              <a:lnSpc>
                <a:spcPct val="120000"/>
              </a:lnSpc>
              <a:spcBef>
                <a:spcPts val="0"/>
              </a:spcBef>
              <a:spcAft>
                <a:spcPts val="0"/>
              </a:spcAft>
              <a:buClr>
                <a:srgbClr val="00CFFF"/>
              </a:buClr>
              <a:buSzPct val="25000"/>
              <a:buFont typeface="Helvetica Neue"/>
              <a:buNone/>
            </a:pPr>
            <a:fld id="{00000000-1234-1234-1234-123412341234}" type="slidenum">
              <a:rPr lang="en" sz="700" b="0" i="0" u="none" strike="noStrike" cap="none">
                <a:solidFill>
                  <a:srgbClr val="00CFFF"/>
                </a:solidFill>
                <a:latin typeface="Helvetica Neue"/>
                <a:ea typeface="Helvetica Neue"/>
                <a:cs typeface="Helvetica Neue"/>
                <a:sym typeface="Helvetica Neue"/>
              </a:rPr>
              <a:t>‹#›</a:t>
            </a:fld>
            <a:endParaRPr lang="en" sz="700" b="0" i="0" u="none" strike="noStrike" cap="none">
              <a:solidFill>
                <a:srgbClr val="00CFFF"/>
              </a:solidFill>
              <a:latin typeface="Helvetica Neue"/>
              <a:ea typeface="Helvetica Neue"/>
              <a:cs typeface="Helvetica Neue"/>
              <a:sym typeface="Helvetica Neue"/>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Image bullets bright">
    <p:spTree>
      <p:nvGrpSpPr>
        <p:cNvPr id="1" name="Shape 92"/>
        <p:cNvGrpSpPr/>
        <p:nvPr/>
      </p:nvGrpSpPr>
      <p:grpSpPr>
        <a:xfrm>
          <a:off x="0" y="0"/>
          <a:ext cx="0" cy="0"/>
          <a:chOff x="0" y="0"/>
          <a:chExt cx="0" cy="0"/>
        </a:xfrm>
      </p:grpSpPr>
      <p:sp>
        <p:nvSpPr>
          <p:cNvPr id="93" name="Shape 93"/>
          <p:cNvSpPr/>
          <p:nvPr/>
        </p:nvSpPr>
        <p:spPr>
          <a:xfrm>
            <a:off x="4663976" y="3150730"/>
            <a:ext cx="880500" cy="880500"/>
          </a:xfrm>
          <a:prstGeom prst="ellipse">
            <a:avLst/>
          </a:prstGeom>
          <a:blipFill rotWithShape="1">
            <a:blip r:embed="rId2">
              <a:alphaModFix/>
            </a:blip>
            <a:stretch>
              <a:fillRect/>
            </a:stretch>
          </a:blipFill>
          <a:ln>
            <a:noFill/>
          </a:ln>
        </p:spPr>
        <p:txBody>
          <a:bodyPr lIns="19050" tIns="19050" rIns="19050" bIns="19050" anchor="ctr" anchorCtr="0">
            <a:noAutofit/>
          </a:bodyPr>
          <a:lstStyle/>
          <a:p>
            <a:pPr marL="0" marR="0" lvl="0" indent="0" algn="l" rtl="0">
              <a:lnSpc>
                <a:spcPct val="100000"/>
              </a:lnSpc>
              <a:spcBef>
                <a:spcPts val="0"/>
              </a:spcBef>
              <a:spcAft>
                <a:spcPts val="0"/>
              </a:spcAft>
              <a:buClr>
                <a:srgbClr val="00CFFF"/>
              </a:buClr>
              <a:buFont typeface="Helvetica Neue"/>
              <a:buNone/>
            </a:pPr>
            <a:endParaRPr sz="7500" b="1" i="0" u="none" strike="noStrike" cap="none">
              <a:solidFill>
                <a:srgbClr val="00CFFF"/>
              </a:solidFill>
              <a:latin typeface="Helvetica Neue"/>
              <a:ea typeface="Helvetica Neue"/>
              <a:cs typeface="Helvetica Neue"/>
              <a:sym typeface="Helvetica Neue"/>
            </a:endParaRPr>
          </a:p>
        </p:txBody>
      </p:sp>
      <p:sp>
        <p:nvSpPr>
          <p:cNvPr id="94" name="Shape 94"/>
          <p:cNvSpPr/>
          <p:nvPr/>
        </p:nvSpPr>
        <p:spPr>
          <a:xfrm>
            <a:off x="675404" y="1352230"/>
            <a:ext cx="880500" cy="880500"/>
          </a:xfrm>
          <a:prstGeom prst="ellipse">
            <a:avLst/>
          </a:prstGeom>
          <a:solidFill>
            <a:srgbClr val="FEFDFD"/>
          </a:solidFill>
          <a:ln>
            <a:noFill/>
          </a:ln>
        </p:spPr>
        <p:txBody>
          <a:bodyPr lIns="19050" tIns="19050" rIns="19050" bIns="19050" anchor="ctr" anchorCtr="0">
            <a:noAutofit/>
          </a:bodyPr>
          <a:lstStyle/>
          <a:p>
            <a:pPr marL="0" marR="0" lvl="0" indent="0" algn="l" rtl="0">
              <a:lnSpc>
                <a:spcPct val="100000"/>
              </a:lnSpc>
              <a:spcBef>
                <a:spcPts val="0"/>
              </a:spcBef>
              <a:spcAft>
                <a:spcPts val="0"/>
              </a:spcAft>
              <a:buClr>
                <a:srgbClr val="00CFFF"/>
              </a:buClr>
              <a:buFont typeface="Helvetica Neue"/>
              <a:buNone/>
            </a:pPr>
            <a:endParaRPr sz="7500" b="1" i="0" u="none" strike="noStrike" cap="none">
              <a:solidFill>
                <a:srgbClr val="00CFFF"/>
              </a:solidFill>
              <a:latin typeface="Helvetica Neue"/>
              <a:ea typeface="Helvetica Neue"/>
              <a:cs typeface="Helvetica Neue"/>
              <a:sym typeface="Helvetica Neue"/>
            </a:endParaRPr>
          </a:p>
        </p:txBody>
      </p:sp>
      <p:sp>
        <p:nvSpPr>
          <p:cNvPr id="95" name="Shape 95"/>
          <p:cNvSpPr/>
          <p:nvPr/>
        </p:nvSpPr>
        <p:spPr>
          <a:xfrm>
            <a:off x="4663976" y="1352230"/>
            <a:ext cx="880500" cy="880500"/>
          </a:xfrm>
          <a:prstGeom prst="ellipse">
            <a:avLst/>
          </a:prstGeom>
          <a:solidFill>
            <a:srgbClr val="FEFDFD"/>
          </a:solidFill>
          <a:ln>
            <a:noFill/>
          </a:ln>
        </p:spPr>
        <p:txBody>
          <a:bodyPr lIns="19050" tIns="19050" rIns="19050" bIns="19050" anchor="ctr" anchorCtr="0">
            <a:noAutofit/>
          </a:bodyPr>
          <a:lstStyle/>
          <a:p>
            <a:pPr marL="0" marR="0" lvl="0" indent="0" algn="l" rtl="0">
              <a:lnSpc>
                <a:spcPct val="100000"/>
              </a:lnSpc>
              <a:spcBef>
                <a:spcPts val="0"/>
              </a:spcBef>
              <a:spcAft>
                <a:spcPts val="0"/>
              </a:spcAft>
              <a:buClr>
                <a:srgbClr val="00CFFF"/>
              </a:buClr>
              <a:buFont typeface="Helvetica Neue"/>
              <a:buNone/>
            </a:pPr>
            <a:endParaRPr sz="7500" b="1" i="0" u="none" strike="noStrike" cap="none">
              <a:solidFill>
                <a:srgbClr val="00CFFF"/>
              </a:solidFill>
              <a:latin typeface="Helvetica Neue"/>
              <a:ea typeface="Helvetica Neue"/>
              <a:cs typeface="Helvetica Neue"/>
              <a:sym typeface="Helvetica Neue"/>
            </a:endParaRPr>
          </a:p>
        </p:txBody>
      </p:sp>
      <p:sp>
        <p:nvSpPr>
          <p:cNvPr id="96" name="Shape 96"/>
          <p:cNvSpPr txBox="1">
            <a:spLocks noGrp="1"/>
          </p:cNvSpPr>
          <p:nvPr>
            <p:ph type="body" idx="1"/>
          </p:nvPr>
        </p:nvSpPr>
        <p:spPr>
          <a:xfrm>
            <a:off x="671453" y="649994"/>
            <a:ext cx="6856800" cy="418200"/>
          </a:xfrm>
          <a:prstGeom prst="rect">
            <a:avLst/>
          </a:prstGeom>
          <a:noFill/>
          <a:ln>
            <a:noFill/>
          </a:ln>
        </p:spPr>
        <p:txBody>
          <a:bodyPr lIns="34275" tIns="34275" rIns="34275" bIns="34275" anchor="t" anchorCtr="0"/>
          <a:lstStyle>
            <a:lvl1pPr marL="0" marR="0" lvl="0"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97" name="Shape 97"/>
          <p:cNvSpPr txBox="1">
            <a:spLocks noGrp="1"/>
          </p:cNvSpPr>
          <p:nvPr>
            <p:ph type="body" idx="2"/>
          </p:nvPr>
        </p:nvSpPr>
        <p:spPr>
          <a:xfrm>
            <a:off x="1730635" y="1503304"/>
            <a:ext cx="2661900" cy="321899"/>
          </a:xfrm>
          <a:prstGeom prst="rect">
            <a:avLst/>
          </a:prstGeom>
          <a:noFill/>
          <a:ln>
            <a:noFill/>
          </a:ln>
        </p:spPr>
        <p:txBody>
          <a:bodyPr lIns="34275" tIns="34275" rIns="34275" bIns="34275" anchor="t" anchorCtr="0"/>
          <a:lstStyle>
            <a:lvl1pPr marL="0" marR="0" lvl="0"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98" name="Shape 98"/>
          <p:cNvSpPr txBox="1">
            <a:spLocks noGrp="1"/>
          </p:cNvSpPr>
          <p:nvPr>
            <p:ph type="body" idx="3"/>
          </p:nvPr>
        </p:nvSpPr>
        <p:spPr>
          <a:xfrm>
            <a:off x="5719207" y="1503304"/>
            <a:ext cx="2661900" cy="321899"/>
          </a:xfrm>
          <a:prstGeom prst="rect">
            <a:avLst/>
          </a:prstGeom>
          <a:noFill/>
          <a:ln>
            <a:noFill/>
          </a:ln>
        </p:spPr>
        <p:txBody>
          <a:bodyPr lIns="34275" tIns="34275" rIns="34275" bIns="34275" anchor="t" anchorCtr="0"/>
          <a:lstStyle>
            <a:lvl1pPr marL="0" marR="0" lvl="0"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99" name="Shape 99"/>
          <p:cNvSpPr/>
          <p:nvPr/>
        </p:nvSpPr>
        <p:spPr>
          <a:xfrm>
            <a:off x="668026" y="3150102"/>
            <a:ext cx="880500" cy="880500"/>
          </a:xfrm>
          <a:prstGeom prst="ellipse">
            <a:avLst/>
          </a:prstGeom>
          <a:solidFill>
            <a:srgbClr val="FEFDFD"/>
          </a:solidFill>
          <a:ln>
            <a:noFill/>
          </a:ln>
        </p:spPr>
        <p:txBody>
          <a:bodyPr lIns="19050" tIns="19050" rIns="19050" bIns="19050" anchor="ctr" anchorCtr="0">
            <a:noAutofit/>
          </a:bodyPr>
          <a:lstStyle/>
          <a:p>
            <a:pPr marL="0" marR="0" lvl="0" indent="0" algn="l" rtl="0">
              <a:lnSpc>
                <a:spcPct val="100000"/>
              </a:lnSpc>
              <a:spcBef>
                <a:spcPts val="0"/>
              </a:spcBef>
              <a:spcAft>
                <a:spcPts val="0"/>
              </a:spcAft>
              <a:buClr>
                <a:srgbClr val="00CFFF"/>
              </a:buClr>
              <a:buFont typeface="Helvetica Neue"/>
              <a:buNone/>
            </a:pPr>
            <a:endParaRPr sz="7500" b="1" i="0" u="none" strike="noStrike" cap="none">
              <a:solidFill>
                <a:srgbClr val="00CFFF"/>
              </a:solidFill>
              <a:latin typeface="Helvetica Neue"/>
              <a:ea typeface="Helvetica Neue"/>
              <a:cs typeface="Helvetica Neue"/>
              <a:sym typeface="Helvetica Neue"/>
            </a:endParaRPr>
          </a:p>
        </p:txBody>
      </p:sp>
      <p:sp>
        <p:nvSpPr>
          <p:cNvPr id="100" name="Shape 100"/>
          <p:cNvSpPr txBox="1">
            <a:spLocks noGrp="1"/>
          </p:cNvSpPr>
          <p:nvPr>
            <p:ph type="body" idx="4"/>
          </p:nvPr>
        </p:nvSpPr>
        <p:spPr>
          <a:xfrm>
            <a:off x="1723256" y="3301175"/>
            <a:ext cx="2661900" cy="321900"/>
          </a:xfrm>
          <a:prstGeom prst="rect">
            <a:avLst/>
          </a:prstGeom>
          <a:noFill/>
          <a:ln>
            <a:noFill/>
          </a:ln>
        </p:spPr>
        <p:txBody>
          <a:bodyPr lIns="34275" tIns="34275" rIns="34275" bIns="34275" anchor="t" anchorCtr="0"/>
          <a:lstStyle>
            <a:lvl1pPr marL="0" marR="0" lvl="0"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101" name="Shape 101"/>
          <p:cNvSpPr txBox="1">
            <a:spLocks noGrp="1"/>
          </p:cNvSpPr>
          <p:nvPr>
            <p:ph type="body" idx="5"/>
          </p:nvPr>
        </p:nvSpPr>
        <p:spPr>
          <a:xfrm>
            <a:off x="5711828" y="3301175"/>
            <a:ext cx="2661900" cy="321900"/>
          </a:xfrm>
          <a:prstGeom prst="rect">
            <a:avLst/>
          </a:prstGeom>
          <a:noFill/>
          <a:ln>
            <a:noFill/>
          </a:ln>
        </p:spPr>
        <p:txBody>
          <a:bodyPr lIns="34275" tIns="34275" rIns="34275" bIns="34275" anchor="t" anchorCtr="0"/>
          <a:lstStyle>
            <a:lvl1pPr marL="0" marR="0" lvl="0"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102" name="Shape 102"/>
          <p:cNvSpPr>
            <a:spLocks noGrp="1"/>
          </p:cNvSpPr>
          <p:nvPr>
            <p:ph type="pic" idx="6"/>
          </p:nvPr>
        </p:nvSpPr>
        <p:spPr>
          <a:xfrm>
            <a:off x="4864888" y="1569458"/>
            <a:ext cx="478500" cy="445800"/>
          </a:xfrm>
          <a:prstGeom prst="rect">
            <a:avLst/>
          </a:prstGeom>
          <a:noFill/>
          <a:ln>
            <a:noFill/>
          </a:ln>
        </p:spPr>
        <p:txBody>
          <a:bodyPr lIns="34275" tIns="34275" rIns="34275" bIns="34275" anchor="t" anchorCtr="0"/>
          <a:lstStyle>
            <a:lvl1pPr marL="0" marR="0" lvl="0" indent="0" algn="l" rtl="0">
              <a:lnSpc>
                <a:spcPct val="110000"/>
              </a:lnSpc>
              <a:spcBef>
                <a:spcPts val="0"/>
              </a:spcBef>
              <a:spcAft>
                <a:spcPts val="0"/>
              </a:spcAft>
              <a:buClr>
                <a:srgbClr val="1C304A"/>
              </a:buClr>
              <a:buSzPct val="25000"/>
              <a:buFont typeface="Helvetica Neue"/>
              <a:buNone/>
              <a:defRPr sz="3000" b="1" i="0" u="none" strike="noStrike" cap="none">
                <a:solidFill>
                  <a:srgbClr val="1C304A"/>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SzPct val="25000"/>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SzPct val="25000"/>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SzPct val="25000"/>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SzPct val="25000"/>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SzPct val="25000"/>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SzPct val="25000"/>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SzPct val="25000"/>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SzPct val="25000"/>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103" name="Shape 103"/>
          <p:cNvSpPr>
            <a:spLocks noGrp="1"/>
          </p:cNvSpPr>
          <p:nvPr>
            <p:ph type="pic" idx="7"/>
          </p:nvPr>
        </p:nvSpPr>
        <p:spPr>
          <a:xfrm>
            <a:off x="848890" y="1516191"/>
            <a:ext cx="517800" cy="517800"/>
          </a:xfrm>
          <a:prstGeom prst="rect">
            <a:avLst/>
          </a:prstGeom>
          <a:noFill/>
          <a:ln>
            <a:noFill/>
          </a:ln>
        </p:spPr>
        <p:txBody>
          <a:bodyPr lIns="34275" tIns="34275" rIns="34275" bIns="34275" anchor="t" anchorCtr="0"/>
          <a:lstStyle>
            <a:lvl1pPr marL="0" marR="0" lvl="0" indent="0" algn="l" rtl="0">
              <a:lnSpc>
                <a:spcPct val="110000"/>
              </a:lnSpc>
              <a:spcBef>
                <a:spcPts val="0"/>
              </a:spcBef>
              <a:spcAft>
                <a:spcPts val="0"/>
              </a:spcAft>
              <a:buClr>
                <a:srgbClr val="1C304A"/>
              </a:buClr>
              <a:buSzPct val="25000"/>
              <a:buFont typeface="Helvetica Neue"/>
              <a:buNone/>
              <a:defRPr sz="3000" b="1" i="0" u="none" strike="noStrike" cap="none">
                <a:solidFill>
                  <a:srgbClr val="1C304A"/>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SzPct val="25000"/>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SzPct val="25000"/>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SzPct val="25000"/>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SzPct val="25000"/>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SzPct val="25000"/>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SzPct val="25000"/>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SzPct val="25000"/>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SzPct val="25000"/>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104" name="Shape 104"/>
          <p:cNvSpPr>
            <a:spLocks noGrp="1"/>
          </p:cNvSpPr>
          <p:nvPr>
            <p:ph type="pic" idx="8"/>
          </p:nvPr>
        </p:nvSpPr>
        <p:spPr>
          <a:xfrm>
            <a:off x="829840" y="3305167"/>
            <a:ext cx="571500" cy="571500"/>
          </a:xfrm>
          <a:prstGeom prst="rect">
            <a:avLst/>
          </a:prstGeom>
          <a:noFill/>
          <a:ln>
            <a:noFill/>
          </a:ln>
        </p:spPr>
        <p:txBody>
          <a:bodyPr lIns="34275" tIns="34275" rIns="34275" bIns="34275" anchor="t" anchorCtr="0"/>
          <a:lstStyle>
            <a:lvl1pPr marL="0" marR="0" lvl="0" indent="0" algn="l" rtl="0">
              <a:lnSpc>
                <a:spcPct val="110000"/>
              </a:lnSpc>
              <a:spcBef>
                <a:spcPts val="0"/>
              </a:spcBef>
              <a:spcAft>
                <a:spcPts val="0"/>
              </a:spcAft>
              <a:buClr>
                <a:srgbClr val="1C304A"/>
              </a:buClr>
              <a:buSzPct val="25000"/>
              <a:buFont typeface="Helvetica Neue"/>
              <a:buNone/>
              <a:defRPr sz="3000" b="1" i="0" u="none" strike="noStrike" cap="none">
                <a:solidFill>
                  <a:srgbClr val="1C304A"/>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SzPct val="25000"/>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SzPct val="25000"/>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SzPct val="25000"/>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SzPct val="25000"/>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SzPct val="25000"/>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SzPct val="25000"/>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SzPct val="25000"/>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SzPct val="25000"/>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105" name="Shape 105"/>
          <p:cNvSpPr>
            <a:spLocks noGrp="1"/>
          </p:cNvSpPr>
          <p:nvPr>
            <p:ph type="pic" idx="9"/>
          </p:nvPr>
        </p:nvSpPr>
        <p:spPr>
          <a:xfrm>
            <a:off x="4864888" y="3351642"/>
            <a:ext cx="478500" cy="478500"/>
          </a:xfrm>
          <a:prstGeom prst="rect">
            <a:avLst/>
          </a:prstGeom>
          <a:noFill/>
          <a:ln>
            <a:noFill/>
          </a:ln>
        </p:spPr>
        <p:txBody>
          <a:bodyPr lIns="34275" tIns="34275" rIns="34275" bIns="34275" anchor="t" anchorCtr="0"/>
          <a:lstStyle>
            <a:lvl1pPr marL="0" marR="0" lvl="0" indent="0" algn="l" rtl="0">
              <a:lnSpc>
                <a:spcPct val="110000"/>
              </a:lnSpc>
              <a:spcBef>
                <a:spcPts val="0"/>
              </a:spcBef>
              <a:spcAft>
                <a:spcPts val="0"/>
              </a:spcAft>
              <a:buClr>
                <a:srgbClr val="1C304A"/>
              </a:buClr>
              <a:buSzPct val="25000"/>
              <a:buFont typeface="Helvetica Neue"/>
              <a:buNone/>
              <a:defRPr sz="3000" b="1" i="0" u="none" strike="noStrike" cap="none">
                <a:solidFill>
                  <a:srgbClr val="1C304A"/>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SzPct val="25000"/>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SzPct val="25000"/>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SzPct val="25000"/>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SzPct val="25000"/>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SzPct val="25000"/>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SzPct val="25000"/>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SzPct val="25000"/>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SzPct val="25000"/>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106" name="Shape 106"/>
          <p:cNvSpPr txBox="1">
            <a:spLocks noGrp="1"/>
          </p:cNvSpPr>
          <p:nvPr>
            <p:ph type="sldNum" idx="12"/>
          </p:nvPr>
        </p:nvSpPr>
        <p:spPr>
          <a:xfrm>
            <a:off x="8320086" y="4814887"/>
            <a:ext cx="134100" cy="125700"/>
          </a:xfrm>
          <a:prstGeom prst="rect">
            <a:avLst/>
          </a:prstGeom>
          <a:noFill/>
          <a:ln>
            <a:noFill/>
          </a:ln>
        </p:spPr>
        <p:txBody>
          <a:bodyPr lIns="19050" tIns="19050" rIns="19050" bIns="19050" anchor="t" anchorCtr="0">
            <a:noAutofit/>
          </a:bodyPr>
          <a:lstStyle/>
          <a:p>
            <a:pPr marL="0" marR="0" lvl="0" indent="0" algn="r" rtl="0">
              <a:lnSpc>
                <a:spcPct val="120000"/>
              </a:lnSpc>
              <a:spcBef>
                <a:spcPts val="0"/>
              </a:spcBef>
              <a:spcAft>
                <a:spcPts val="0"/>
              </a:spcAft>
              <a:buClr>
                <a:srgbClr val="1C304A"/>
              </a:buClr>
              <a:buSzPct val="25000"/>
              <a:buFont typeface="Helvetica Neue"/>
              <a:buNone/>
            </a:pPr>
            <a:fld id="{00000000-1234-1234-1234-123412341234}" type="slidenum">
              <a:rPr lang="en" sz="700" b="0" i="0" u="none" strike="noStrike" cap="none">
                <a:solidFill>
                  <a:srgbClr val="1C304A"/>
                </a:solidFill>
                <a:latin typeface="Helvetica Neue"/>
                <a:ea typeface="Helvetica Neue"/>
                <a:cs typeface="Helvetica Neue"/>
                <a:sym typeface="Helvetica Neue"/>
              </a:rPr>
              <a:t>‹#›</a:t>
            </a:fld>
            <a:endParaRPr lang="en" sz="700" b="0" i="0" u="none" strike="noStrike" cap="none">
              <a:solidFill>
                <a:srgbClr val="1C304A"/>
              </a:solidFill>
              <a:latin typeface="Helvetica Neue"/>
              <a:ea typeface="Helvetica Neue"/>
              <a:cs typeface="Helvetica Neue"/>
              <a:sym typeface="Helvetica Neue"/>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Image bullets white">
    <p:bg>
      <p:bgPr>
        <a:solidFill>
          <a:srgbClr val="FEFDFD"/>
        </a:solidFill>
        <a:effectLst/>
      </p:bgPr>
    </p:bg>
    <p:spTree>
      <p:nvGrpSpPr>
        <p:cNvPr id="1" name="Shape 107"/>
        <p:cNvGrpSpPr/>
        <p:nvPr/>
      </p:nvGrpSpPr>
      <p:grpSpPr>
        <a:xfrm>
          <a:off x="0" y="0"/>
          <a:ext cx="0" cy="0"/>
          <a:chOff x="0" y="0"/>
          <a:chExt cx="0" cy="0"/>
        </a:xfrm>
      </p:grpSpPr>
      <p:sp>
        <p:nvSpPr>
          <p:cNvPr id="108" name="Shape 108"/>
          <p:cNvSpPr txBox="1">
            <a:spLocks noGrp="1"/>
          </p:cNvSpPr>
          <p:nvPr>
            <p:ph type="body" idx="1"/>
          </p:nvPr>
        </p:nvSpPr>
        <p:spPr>
          <a:xfrm>
            <a:off x="671453" y="649994"/>
            <a:ext cx="6856800" cy="418200"/>
          </a:xfrm>
          <a:prstGeom prst="rect">
            <a:avLst/>
          </a:prstGeom>
          <a:noFill/>
          <a:ln>
            <a:noFill/>
          </a:ln>
        </p:spPr>
        <p:txBody>
          <a:bodyPr lIns="34275" tIns="34275" rIns="34275" bIns="34275" anchor="t" anchorCtr="0"/>
          <a:lstStyle>
            <a:lvl1pPr marL="0" marR="0" lvl="0"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109" name="Shape 109"/>
          <p:cNvSpPr txBox="1">
            <a:spLocks noGrp="1"/>
          </p:cNvSpPr>
          <p:nvPr>
            <p:ph type="sldNum" idx="12"/>
          </p:nvPr>
        </p:nvSpPr>
        <p:spPr>
          <a:xfrm>
            <a:off x="8320086" y="4814887"/>
            <a:ext cx="134100" cy="125700"/>
          </a:xfrm>
          <a:prstGeom prst="rect">
            <a:avLst/>
          </a:prstGeom>
          <a:noFill/>
          <a:ln>
            <a:noFill/>
          </a:ln>
        </p:spPr>
        <p:txBody>
          <a:bodyPr lIns="19050" tIns="19050" rIns="19050" bIns="19050" anchor="t" anchorCtr="0">
            <a:noAutofit/>
          </a:bodyPr>
          <a:lstStyle/>
          <a:p>
            <a:pPr marL="0" marR="0" lvl="0" indent="0" algn="r" rtl="0">
              <a:lnSpc>
                <a:spcPct val="120000"/>
              </a:lnSpc>
              <a:spcBef>
                <a:spcPts val="0"/>
              </a:spcBef>
              <a:spcAft>
                <a:spcPts val="0"/>
              </a:spcAft>
              <a:buClr>
                <a:srgbClr val="1C304A"/>
              </a:buClr>
              <a:buSzPct val="25000"/>
              <a:buFont typeface="Helvetica Neue"/>
              <a:buNone/>
            </a:pPr>
            <a:fld id="{00000000-1234-1234-1234-123412341234}" type="slidenum">
              <a:rPr lang="en" sz="700" b="0" i="0" u="none" strike="noStrike" cap="none">
                <a:solidFill>
                  <a:srgbClr val="1C304A"/>
                </a:solidFill>
                <a:latin typeface="Helvetica Neue"/>
                <a:ea typeface="Helvetica Neue"/>
                <a:cs typeface="Helvetica Neue"/>
                <a:sym typeface="Helvetica Neue"/>
              </a:rPr>
              <a:t>‹#›</a:t>
            </a:fld>
            <a:endParaRPr lang="en" sz="700" b="0" i="0" u="none" strike="noStrike" cap="none">
              <a:solidFill>
                <a:srgbClr val="1C304A"/>
              </a:solidFill>
              <a:latin typeface="Helvetica Neue"/>
              <a:ea typeface="Helvetica Neue"/>
              <a:cs typeface="Helvetica Neue"/>
              <a:sym typeface="Helvetica Neue"/>
            </a:endParaRPr>
          </a:p>
        </p:txBody>
      </p:sp>
      <p:sp>
        <p:nvSpPr>
          <p:cNvPr id="110" name="Shape 110"/>
          <p:cNvSpPr/>
          <p:nvPr/>
        </p:nvSpPr>
        <p:spPr>
          <a:xfrm>
            <a:off x="4663976" y="3150730"/>
            <a:ext cx="880500" cy="880500"/>
          </a:xfrm>
          <a:prstGeom prst="ellipse">
            <a:avLst/>
          </a:prstGeom>
          <a:solidFill>
            <a:srgbClr val="00CFFF"/>
          </a:solidFill>
          <a:ln>
            <a:noFill/>
          </a:ln>
        </p:spPr>
        <p:txBody>
          <a:bodyPr lIns="19050" tIns="19050" rIns="19050" bIns="19050" anchor="ctr" anchorCtr="0">
            <a:noAutofit/>
          </a:bodyPr>
          <a:lstStyle/>
          <a:p>
            <a:pPr marL="0" marR="0" lvl="0" indent="0" algn="l" rtl="0">
              <a:lnSpc>
                <a:spcPct val="100000"/>
              </a:lnSpc>
              <a:spcBef>
                <a:spcPts val="0"/>
              </a:spcBef>
              <a:spcAft>
                <a:spcPts val="0"/>
              </a:spcAft>
              <a:buClr>
                <a:srgbClr val="00CFFF"/>
              </a:buClr>
              <a:buFont typeface="Helvetica Neue"/>
              <a:buNone/>
            </a:pPr>
            <a:endParaRPr sz="7500" b="1" i="0" u="none" strike="noStrike" cap="none">
              <a:solidFill>
                <a:srgbClr val="00CFFF"/>
              </a:solidFill>
              <a:latin typeface="Helvetica Neue"/>
              <a:ea typeface="Helvetica Neue"/>
              <a:cs typeface="Helvetica Neue"/>
              <a:sym typeface="Helvetica Neue"/>
            </a:endParaRPr>
          </a:p>
        </p:txBody>
      </p:sp>
      <p:sp>
        <p:nvSpPr>
          <p:cNvPr id="111" name="Shape 111"/>
          <p:cNvSpPr/>
          <p:nvPr/>
        </p:nvSpPr>
        <p:spPr>
          <a:xfrm>
            <a:off x="675404" y="1352230"/>
            <a:ext cx="880500" cy="880500"/>
          </a:xfrm>
          <a:prstGeom prst="ellipse">
            <a:avLst/>
          </a:prstGeom>
          <a:solidFill>
            <a:srgbClr val="00CFFF"/>
          </a:solidFill>
          <a:ln>
            <a:noFill/>
          </a:ln>
        </p:spPr>
        <p:txBody>
          <a:bodyPr lIns="19050" tIns="19050" rIns="19050" bIns="19050" anchor="ctr" anchorCtr="0">
            <a:noAutofit/>
          </a:bodyPr>
          <a:lstStyle/>
          <a:p>
            <a:pPr marL="0" marR="0" lvl="0" indent="0" algn="l" rtl="0">
              <a:lnSpc>
                <a:spcPct val="100000"/>
              </a:lnSpc>
              <a:spcBef>
                <a:spcPts val="0"/>
              </a:spcBef>
              <a:spcAft>
                <a:spcPts val="0"/>
              </a:spcAft>
              <a:buClr>
                <a:srgbClr val="00CFFF"/>
              </a:buClr>
              <a:buFont typeface="Helvetica Neue"/>
              <a:buNone/>
            </a:pPr>
            <a:endParaRPr sz="7500" b="1" i="0" u="none" strike="noStrike" cap="none">
              <a:solidFill>
                <a:srgbClr val="00CFFF"/>
              </a:solidFill>
              <a:latin typeface="Helvetica Neue"/>
              <a:ea typeface="Helvetica Neue"/>
              <a:cs typeface="Helvetica Neue"/>
              <a:sym typeface="Helvetica Neue"/>
            </a:endParaRPr>
          </a:p>
        </p:txBody>
      </p:sp>
      <p:sp>
        <p:nvSpPr>
          <p:cNvPr id="112" name="Shape 112"/>
          <p:cNvSpPr/>
          <p:nvPr/>
        </p:nvSpPr>
        <p:spPr>
          <a:xfrm>
            <a:off x="4663976" y="1352230"/>
            <a:ext cx="880500" cy="880500"/>
          </a:xfrm>
          <a:prstGeom prst="ellipse">
            <a:avLst/>
          </a:prstGeom>
          <a:solidFill>
            <a:srgbClr val="00CFFF"/>
          </a:solidFill>
          <a:ln>
            <a:noFill/>
          </a:ln>
        </p:spPr>
        <p:txBody>
          <a:bodyPr lIns="19050" tIns="19050" rIns="19050" bIns="19050" anchor="ctr" anchorCtr="0">
            <a:noAutofit/>
          </a:bodyPr>
          <a:lstStyle/>
          <a:p>
            <a:pPr marL="0" marR="0" lvl="0" indent="0" algn="l" rtl="0">
              <a:lnSpc>
                <a:spcPct val="100000"/>
              </a:lnSpc>
              <a:spcBef>
                <a:spcPts val="0"/>
              </a:spcBef>
              <a:spcAft>
                <a:spcPts val="0"/>
              </a:spcAft>
              <a:buClr>
                <a:srgbClr val="00CFFF"/>
              </a:buClr>
              <a:buFont typeface="Helvetica Neue"/>
              <a:buNone/>
            </a:pPr>
            <a:endParaRPr sz="7500" b="1" i="0" u="none" strike="noStrike" cap="none">
              <a:solidFill>
                <a:srgbClr val="00CFFF"/>
              </a:solidFill>
              <a:latin typeface="Helvetica Neue"/>
              <a:ea typeface="Helvetica Neue"/>
              <a:cs typeface="Helvetica Neue"/>
              <a:sym typeface="Helvetica Neue"/>
            </a:endParaRPr>
          </a:p>
        </p:txBody>
      </p:sp>
      <p:sp>
        <p:nvSpPr>
          <p:cNvPr id="113" name="Shape 113"/>
          <p:cNvSpPr txBox="1">
            <a:spLocks noGrp="1"/>
          </p:cNvSpPr>
          <p:nvPr>
            <p:ph type="body" idx="2"/>
          </p:nvPr>
        </p:nvSpPr>
        <p:spPr>
          <a:xfrm>
            <a:off x="1730635" y="1503304"/>
            <a:ext cx="2661900" cy="321899"/>
          </a:xfrm>
          <a:prstGeom prst="rect">
            <a:avLst/>
          </a:prstGeom>
          <a:noFill/>
          <a:ln>
            <a:noFill/>
          </a:ln>
        </p:spPr>
        <p:txBody>
          <a:bodyPr lIns="34275" tIns="34275" rIns="34275" bIns="34275" anchor="t" anchorCtr="0"/>
          <a:lstStyle>
            <a:lvl1pPr marL="0" marR="0" lvl="0"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114" name="Shape 114"/>
          <p:cNvSpPr txBox="1">
            <a:spLocks noGrp="1"/>
          </p:cNvSpPr>
          <p:nvPr>
            <p:ph type="body" idx="3"/>
          </p:nvPr>
        </p:nvSpPr>
        <p:spPr>
          <a:xfrm>
            <a:off x="5719207" y="1503304"/>
            <a:ext cx="2661900" cy="321899"/>
          </a:xfrm>
          <a:prstGeom prst="rect">
            <a:avLst/>
          </a:prstGeom>
          <a:noFill/>
          <a:ln>
            <a:noFill/>
          </a:ln>
        </p:spPr>
        <p:txBody>
          <a:bodyPr lIns="34275" tIns="34275" rIns="34275" bIns="34275" anchor="t" anchorCtr="0"/>
          <a:lstStyle>
            <a:lvl1pPr marL="0" marR="0" lvl="0"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115" name="Shape 115"/>
          <p:cNvSpPr/>
          <p:nvPr/>
        </p:nvSpPr>
        <p:spPr>
          <a:xfrm>
            <a:off x="668026" y="3150102"/>
            <a:ext cx="880500" cy="880500"/>
          </a:xfrm>
          <a:prstGeom prst="ellipse">
            <a:avLst/>
          </a:prstGeom>
          <a:solidFill>
            <a:srgbClr val="00CFFF"/>
          </a:solidFill>
          <a:ln>
            <a:noFill/>
          </a:ln>
        </p:spPr>
        <p:txBody>
          <a:bodyPr lIns="19050" tIns="19050" rIns="19050" bIns="19050" anchor="ctr" anchorCtr="0">
            <a:noAutofit/>
          </a:bodyPr>
          <a:lstStyle/>
          <a:p>
            <a:pPr marL="0" marR="0" lvl="0" indent="0" algn="l" rtl="0">
              <a:lnSpc>
                <a:spcPct val="100000"/>
              </a:lnSpc>
              <a:spcBef>
                <a:spcPts val="0"/>
              </a:spcBef>
              <a:spcAft>
                <a:spcPts val="0"/>
              </a:spcAft>
              <a:buClr>
                <a:srgbClr val="00CFFF"/>
              </a:buClr>
              <a:buFont typeface="Helvetica Neue"/>
              <a:buNone/>
            </a:pPr>
            <a:endParaRPr sz="7500" b="1" i="0" u="none" strike="noStrike" cap="none">
              <a:solidFill>
                <a:srgbClr val="00CFFF"/>
              </a:solidFill>
              <a:latin typeface="Helvetica Neue"/>
              <a:ea typeface="Helvetica Neue"/>
              <a:cs typeface="Helvetica Neue"/>
              <a:sym typeface="Helvetica Neue"/>
            </a:endParaRPr>
          </a:p>
        </p:txBody>
      </p:sp>
      <p:sp>
        <p:nvSpPr>
          <p:cNvPr id="116" name="Shape 116"/>
          <p:cNvSpPr txBox="1">
            <a:spLocks noGrp="1"/>
          </p:cNvSpPr>
          <p:nvPr>
            <p:ph type="body" idx="4"/>
          </p:nvPr>
        </p:nvSpPr>
        <p:spPr>
          <a:xfrm>
            <a:off x="1723256" y="3301175"/>
            <a:ext cx="2661900" cy="321900"/>
          </a:xfrm>
          <a:prstGeom prst="rect">
            <a:avLst/>
          </a:prstGeom>
          <a:noFill/>
          <a:ln>
            <a:noFill/>
          </a:ln>
        </p:spPr>
        <p:txBody>
          <a:bodyPr lIns="34275" tIns="34275" rIns="34275" bIns="34275" anchor="t" anchorCtr="0"/>
          <a:lstStyle>
            <a:lvl1pPr marL="0" marR="0" lvl="0"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117" name="Shape 117"/>
          <p:cNvSpPr txBox="1">
            <a:spLocks noGrp="1"/>
          </p:cNvSpPr>
          <p:nvPr>
            <p:ph type="body" idx="5"/>
          </p:nvPr>
        </p:nvSpPr>
        <p:spPr>
          <a:xfrm>
            <a:off x="5711828" y="3301175"/>
            <a:ext cx="2661900" cy="321900"/>
          </a:xfrm>
          <a:prstGeom prst="rect">
            <a:avLst/>
          </a:prstGeom>
          <a:noFill/>
          <a:ln>
            <a:noFill/>
          </a:ln>
        </p:spPr>
        <p:txBody>
          <a:bodyPr lIns="34275" tIns="34275" rIns="34275" bIns="34275" anchor="t" anchorCtr="0"/>
          <a:lstStyle>
            <a:lvl1pPr marL="0" marR="0" lvl="0"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118" name="Shape 118"/>
          <p:cNvSpPr>
            <a:spLocks noGrp="1"/>
          </p:cNvSpPr>
          <p:nvPr>
            <p:ph type="pic" idx="6"/>
          </p:nvPr>
        </p:nvSpPr>
        <p:spPr>
          <a:xfrm>
            <a:off x="4864888" y="1569458"/>
            <a:ext cx="478500" cy="445800"/>
          </a:xfrm>
          <a:prstGeom prst="rect">
            <a:avLst/>
          </a:prstGeom>
          <a:noFill/>
          <a:ln>
            <a:noFill/>
          </a:ln>
        </p:spPr>
        <p:txBody>
          <a:bodyPr lIns="34275" tIns="34275" rIns="34275" bIns="34275" anchor="t" anchorCtr="0"/>
          <a:lstStyle>
            <a:lvl1pPr marL="0" marR="0" lvl="0" indent="0" algn="l" rtl="0">
              <a:lnSpc>
                <a:spcPct val="110000"/>
              </a:lnSpc>
              <a:spcBef>
                <a:spcPts val="0"/>
              </a:spcBef>
              <a:spcAft>
                <a:spcPts val="0"/>
              </a:spcAft>
              <a:buClr>
                <a:srgbClr val="1C304A"/>
              </a:buClr>
              <a:buSzPct val="25000"/>
              <a:buFont typeface="Helvetica Neue"/>
              <a:buNone/>
              <a:defRPr sz="3000" b="1" i="0" u="none" strike="noStrike" cap="none">
                <a:solidFill>
                  <a:srgbClr val="1C304A"/>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SzPct val="25000"/>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SzPct val="25000"/>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SzPct val="25000"/>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SzPct val="25000"/>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SzPct val="25000"/>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SzPct val="25000"/>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SzPct val="25000"/>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SzPct val="25000"/>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119" name="Shape 119"/>
          <p:cNvSpPr>
            <a:spLocks noGrp="1"/>
          </p:cNvSpPr>
          <p:nvPr>
            <p:ph type="pic" idx="7"/>
          </p:nvPr>
        </p:nvSpPr>
        <p:spPr>
          <a:xfrm>
            <a:off x="848890" y="1516191"/>
            <a:ext cx="517800" cy="517800"/>
          </a:xfrm>
          <a:prstGeom prst="rect">
            <a:avLst/>
          </a:prstGeom>
          <a:noFill/>
          <a:ln>
            <a:noFill/>
          </a:ln>
        </p:spPr>
        <p:txBody>
          <a:bodyPr lIns="34275" tIns="34275" rIns="34275" bIns="34275" anchor="t" anchorCtr="0"/>
          <a:lstStyle>
            <a:lvl1pPr marL="0" marR="0" lvl="0" indent="0" algn="l" rtl="0">
              <a:lnSpc>
                <a:spcPct val="110000"/>
              </a:lnSpc>
              <a:spcBef>
                <a:spcPts val="0"/>
              </a:spcBef>
              <a:spcAft>
                <a:spcPts val="0"/>
              </a:spcAft>
              <a:buClr>
                <a:srgbClr val="1C304A"/>
              </a:buClr>
              <a:buSzPct val="25000"/>
              <a:buFont typeface="Helvetica Neue"/>
              <a:buNone/>
              <a:defRPr sz="3000" b="1" i="0" u="none" strike="noStrike" cap="none">
                <a:solidFill>
                  <a:srgbClr val="1C304A"/>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SzPct val="25000"/>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SzPct val="25000"/>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SzPct val="25000"/>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SzPct val="25000"/>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SzPct val="25000"/>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SzPct val="25000"/>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SzPct val="25000"/>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SzPct val="25000"/>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120" name="Shape 120"/>
          <p:cNvSpPr>
            <a:spLocks noGrp="1"/>
          </p:cNvSpPr>
          <p:nvPr>
            <p:ph type="pic" idx="8"/>
          </p:nvPr>
        </p:nvSpPr>
        <p:spPr>
          <a:xfrm>
            <a:off x="829840" y="3305167"/>
            <a:ext cx="571500" cy="571500"/>
          </a:xfrm>
          <a:prstGeom prst="rect">
            <a:avLst/>
          </a:prstGeom>
          <a:noFill/>
          <a:ln>
            <a:noFill/>
          </a:ln>
        </p:spPr>
        <p:txBody>
          <a:bodyPr lIns="34275" tIns="34275" rIns="34275" bIns="34275" anchor="t" anchorCtr="0"/>
          <a:lstStyle>
            <a:lvl1pPr marL="0" marR="0" lvl="0" indent="0" algn="l" rtl="0">
              <a:lnSpc>
                <a:spcPct val="110000"/>
              </a:lnSpc>
              <a:spcBef>
                <a:spcPts val="0"/>
              </a:spcBef>
              <a:spcAft>
                <a:spcPts val="0"/>
              </a:spcAft>
              <a:buClr>
                <a:srgbClr val="1C304A"/>
              </a:buClr>
              <a:buSzPct val="25000"/>
              <a:buFont typeface="Helvetica Neue"/>
              <a:buNone/>
              <a:defRPr sz="3000" b="1" i="0" u="none" strike="noStrike" cap="none">
                <a:solidFill>
                  <a:srgbClr val="1C304A"/>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SzPct val="25000"/>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SzPct val="25000"/>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SzPct val="25000"/>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SzPct val="25000"/>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SzPct val="25000"/>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SzPct val="25000"/>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SzPct val="25000"/>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SzPct val="25000"/>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121" name="Shape 121"/>
          <p:cNvSpPr>
            <a:spLocks noGrp="1"/>
          </p:cNvSpPr>
          <p:nvPr>
            <p:ph type="pic" idx="9"/>
          </p:nvPr>
        </p:nvSpPr>
        <p:spPr>
          <a:xfrm>
            <a:off x="4864888" y="3351642"/>
            <a:ext cx="478500" cy="478500"/>
          </a:xfrm>
          <a:prstGeom prst="rect">
            <a:avLst/>
          </a:prstGeom>
          <a:noFill/>
          <a:ln>
            <a:noFill/>
          </a:ln>
        </p:spPr>
        <p:txBody>
          <a:bodyPr lIns="34275" tIns="34275" rIns="34275" bIns="34275" anchor="t" anchorCtr="0"/>
          <a:lstStyle>
            <a:lvl1pPr marL="0" marR="0" lvl="0" indent="0" algn="l" rtl="0">
              <a:lnSpc>
                <a:spcPct val="110000"/>
              </a:lnSpc>
              <a:spcBef>
                <a:spcPts val="0"/>
              </a:spcBef>
              <a:spcAft>
                <a:spcPts val="0"/>
              </a:spcAft>
              <a:buClr>
                <a:srgbClr val="1C304A"/>
              </a:buClr>
              <a:buSzPct val="25000"/>
              <a:buFont typeface="Helvetica Neue"/>
              <a:buNone/>
              <a:defRPr sz="3000" b="1" i="0" u="none" strike="noStrike" cap="none">
                <a:solidFill>
                  <a:srgbClr val="1C304A"/>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SzPct val="25000"/>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SzPct val="25000"/>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SzPct val="25000"/>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SzPct val="25000"/>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SzPct val="25000"/>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SzPct val="25000"/>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SzPct val="25000"/>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SzPct val="25000"/>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Numbered boxes dark">
    <p:bg>
      <p:bgPr>
        <a:solidFill>
          <a:srgbClr val="1C304A"/>
        </a:solidFill>
        <a:effectLst/>
      </p:bgPr>
    </p:bg>
    <p:spTree>
      <p:nvGrpSpPr>
        <p:cNvPr id="1" name="Shape 122"/>
        <p:cNvGrpSpPr/>
        <p:nvPr/>
      </p:nvGrpSpPr>
      <p:grpSpPr>
        <a:xfrm>
          <a:off x="0" y="0"/>
          <a:ext cx="0" cy="0"/>
          <a:chOff x="0" y="0"/>
          <a:chExt cx="0" cy="0"/>
        </a:xfrm>
      </p:grpSpPr>
      <p:sp>
        <p:nvSpPr>
          <p:cNvPr id="123" name="Shape 123"/>
          <p:cNvSpPr txBox="1">
            <a:spLocks noGrp="1"/>
          </p:cNvSpPr>
          <p:nvPr>
            <p:ph type="body" idx="1"/>
          </p:nvPr>
        </p:nvSpPr>
        <p:spPr>
          <a:xfrm>
            <a:off x="664959" y="614869"/>
            <a:ext cx="3995400" cy="208499"/>
          </a:xfrm>
          <a:prstGeom prst="rect">
            <a:avLst/>
          </a:prstGeom>
          <a:noFill/>
          <a:ln>
            <a:noFill/>
          </a:ln>
        </p:spPr>
        <p:txBody>
          <a:bodyPr lIns="34275" tIns="34275" rIns="34275" bIns="34275" anchor="t" anchorCtr="0"/>
          <a:lstStyle>
            <a:lvl1pPr marL="0" marR="0" lvl="0"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124" name="Shape 124"/>
          <p:cNvSpPr txBox="1">
            <a:spLocks noGrp="1"/>
          </p:cNvSpPr>
          <p:nvPr>
            <p:ph type="body" idx="2"/>
          </p:nvPr>
        </p:nvSpPr>
        <p:spPr>
          <a:xfrm>
            <a:off x="669721" y="945387"/>
            <a:ext cx="7450800" cy="321900"/>
          </a:xfrm>
          <a:prstGeom prst="rect">
            <a:avLst/>
          </a:prstGeom>
          <a:noFill/>
          <a:ln>
            <a:noFill/>
          </a:ln>
        </p:spPr>
        <p:txBody>
          <a:bodyPr lIns="34275" tIns="34275" rIns="34275" bIns="34275" anchor="t" anchorCtr="0"/>
          <a:lstStyle>
            <a:lvl1pPr marL="0" marR="0" lvl="0"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125" name="Shape 125"/>
          <p:cNvSpPr txBox="1">
            <a:spLocks noGrp="1"/>
          </p:cNvSpPr>
          <p:nvPr>
            <p:ph type="body" idx="3"/>
          </p:nvPr>
        </p:nvSpPr>
        <p:spPr>
          <a:xfrm>
            <a:off x="693414" y="1904999"/>
            <a:ext cx="1473300" cy="2194499"/>
          </a:xfrm>
          <a:prstGeom prst="rect">
            <a:avLst/>
          </a:prstGeom>
          <a:solidFill>
            <a:srgbClr val="00CFFF"/>
          </a:solidFill>
          <a:ln>
            <a:noFill/>
          </a:ln>
        </p:spPr>
        <p:txBody>
          <a:bodyPr lIns="34275" tIns="34275" rIns="34275" bIns="34275" anchor="t" anchorCtr="0"/>
          <a:lstStyle>
            <a:lvl1pPr marL="0" marR="0" lvl="0" indent="0" algn="l" rtl="0">
              <a:lnSpc>
                <a:spcPct val="80000"/>
              </a:lnSpc>
              <a:spcBef>
                <a:spcPts val="0"/>
              </a:spcBef>
              <a:spcAft>
                <a:spcPts val="0"/>
              </a:spcAft>
              <a:buClr>
                <a:srgbClr val="1C304A"/>
              </a:buClr>
              <a:buFont typeface="Helvetica Neue"/>
              <a:buNone/>
              <a:defRPr sz="7500" b="1" i="0" u="none" strike="noStrike" cap="none">
                <a:solidFill>
                  <a:srgbClr val="1C304A"/>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126" name="Shape 126"/>
          <p:cNvSpPr txBox="1">
            <a:spLocks noGrp="1"/>
          </p:cNvSpPr>
          <p:nvPr>
            <p:ph type="body" idx="4"/>
          </p:nvPr>
        </p:nvSpPr>
        <p:spPr>
          <a:xfrm>
            <a:off x="785609" y="3042157"/>
            <a:ext cx="1250700" cy="208500"/>
          </a:xfrm>
          <a:prstGeom prst="rect">
            <a:avLst/>
          </a:prstGeom>
          <a:noFill/>
          <a:ln>
            <a:noFill/>
          </a:ln>
        </p:spPr>
        <p:txBody>
          <a:bodyPr lIns="34275" tIns="34275" rIns="34275" bIns="34275" anchor="t" anchorCtr="0"/>
          <a:lstStyle>
            <a:lvl1pPr marL="0" marR="0" lvl="0"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127" name="Shape 127"/>
          <p:cNvSpPr txBox="1">
            <a:spLocks noGrp="1"/>
          </p:cNvSpPr>
          <p:nvPr>
            <p:ph type="body" idx="5"/>
          </p:nvPr>
        </p:nvSpPr>
        <p:spPr>
          <a:xfrm>
            <a:off x="2265622" y="1904999"/>
            <a:ext cx="1473300" cy="2194499"/>
          </a:xfrm>
          <a:prstGeom prst="rect">
            <a:avLst/>
          </a:prstGeom>
          <a:solidFill>
            <a:srgbClr val="00CFFF"/>
          </a:solidFill>
          <a:ln>
            <a:noFill/>
          </a:ln>
        </p:spPr>
        <p:txBody>
          <a:bodyPr lIns="34275" tIns="34275" rIns="34275" bIns="34275" anchor="t" anchorCtr="0"/>
          <a:lstStyle>
            <a:lvl1pPr marL="0" marR="0" lvl="0" indent="0" algn="l" rtl="0">
              <a:lnSpc>
                <a:spcPct val="80000"/>
              </a:lnSpc>
              <a:spcBef>
                <a:spcPts val="0"/>
              </a:spcBef>
              <a:spcAft>
                <a:spcPts val="0"/>
              </a:spcAft>
              <a:buClr>
                <a:srgbClr val="1C304A"/>
              </a:buClr>
              <a:buFont typeface="Helvetica Neue"/>
              <a:buNone/>
              <a:defRPr sz="7500" b="1" i="0" u="none" strike="noStrike" cap="none">
                <a:solidFill>
                  <a:srgbClr val="1C304A"/>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128" name="Shape 128"/>
          <p:cNvSpPr txBox="1">
            <a:spLocks noGrp="1"/>
          </p:cNvSpPr>
          <p:nvPr>
            <p:ph type="body" idx="6"/>
          </p:nvPr>
        </p:nvSpPr>
        <p:spPr>
          <a:xfrm>
            <a:off x="2357817" y="3042157"/>
            <a:ext cx="1250699" cy="208500"/>
          </a:xfrm>
          <a:prstGeom prst="rect">
            <a:avLst/>
          </a:prstGeom>
          <a:noFill/>
          <a:ln>
            <a:noFill/>
          </a:ln>
        </p:spPr>
        <p:txBody>
          <a:bodyPr lIns="34275" tIns="34275" rIns="34275" bIns="34275" anchor="t" anchorCtr="0"/>
          <a:lstStyle>
            <a:lvl1pPr marL="0" marR="0" lvl="0"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129" name="Shape 129"/>
          <p:cNvSpPr txBox="1">
            <a:spLocks noGrp="1"/>
          </p:cNvSpPr>
          <p:nvPr>
            <p:ph type="body" idx="7"/>
          </p:nvPr>
        </p:nvSpPr>
        <p:spPr>
          <a:xfrm>
            <a:off x="3834700" y="1904999"/>
            <a:ext cx="1473300" cy="2194499"/>
          </a:xfrm>
          <a:prstGeom prst="rect">
            <a:avLst/>
          </a:prstGeom>
          <a:solidFill>
            <a:srgbClr val="00CFFF"/>
          </a:solidFill>
          <a:ln>
            <a:noFill/>
          </a:ln>
        </p:spPr>
        <p:txBody>
          <a:bodyPr lIns="34275" tIns="34275" rIns="34275" bIns="34275" anchor="t" anchorCtr="0"/>
          <a:lstStyle>
            <a:lvl1pPr marL="0" marR="0" lvl="0" indent="0" algn="l" rtl="0">
              <a:lnSpc>
                <a:spcPct val="80000"/>
              </a:lnSpc>
              <a:spcBef>
                <a:spcPts val="0"/>
              </a:spcBef>
              <a:spcAft>
                <a:spcPts val="0"/>
              </a:spcAft>
              <a:buClr>
                <a:srgbClr val="1C304A"/>
              </a:buClr>
              <a:buFont typeface="Helvetica Neue"/>
              <a:buNone/>
              <a:defRPr sz="7500" b="1" i="0" u="none" strike="noStrike" cap="none">
                <a:solidFill>
                  <a:srgbClr val="1C304A"/>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130" name="Shape 130"/>
          <p:cNvSpPr txBox="1">
            <a:spLocks noGrp="1"/>
          </p:cNvSpPr>
          <p:nvPr>
            <p:ph type="body" idx="8"/>
          </p:nvPr>
        </p:nvSpPr>
        <p:spPr>
          <a:xfrm>
            <a:off x="3926894" y="3042157"/>
            <a:ext cx="1250700" cy="208500"/>
          </a:xfrm>
          <a:prstGeom prst="rect">
            <a:avLst/>
          </a:prstGeom>
          <a:noFill/>
          <a:ln>
            <a:noFill/>
          </a:ln>
        </p:spPr>
        <p:txBody>
          <a:bodyPr lIns="34275" tIns="34275" rIns="34275" bIns="34275" anchor="t" anchorCtr="0"/>
          <a:lstStyle>
            <a:lvl1pPr marL="0" marR="0" lvl="0"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131" name="Shape 131"/>
          <p:cNvSpPr txBox="1">
            <a:spLocks noGrp="1"/>
          </p:cNvSpPr>
          <p:nvPr>
            <p:ph type="body" idx="9"/>
          </p:nvPr>
        </p:nvSpPr>
        <p:spPr>
          <a:xfrm>
            <a:off x="5407515" y="1904999"/>
            <a:ext cx="1473300" cy="2194499"/>
          </a:xfrm>
          <a:prstGeom prst="rect">
            <a:avLst/>
          </a:prstGeom>
          <a:solidFill>
            <a:srgbClr val="00CFFF"/>
          </a:solidFill>
          <a:ln>
            <a:noFill/>
          </a:ln>
        </p:spPr>
        <p:txBody>
          <a:bodyPr lIns="34275" tIns="34275" rIns="34275" bIns="34275" anchor="t" anchorCtr="0"/>
          <a:lstStyle>
            <a:lvl1pPr marL="0" marR="0" lvl="0" indent="0" algn="l" rtl="0">
              <a:lnSpc>
                <a:spcPct val="80000"/>
              </a:lnSpc>
              <a:spcBef>
                <a:spcPts val="0"/>
              </a:spcBef>
              <a:spcAft>
                <a:spcPts val="0"/>
              </a:spcAft>
              <a:buClr>
                <a:srgbClr val="1C304A"/>
              </a:buClr>
              <a:buFont typeface="Helvetica Neue"/>
              <a:buNone/>
              <a:defRPr sz="7500" b="1" i="0" u="none" strike="noStrike" cap="none">
                <a:solidFill>
                  <a:srgbClr val="1C304A"/>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132" name="Shape 132"/>
          <p:cNvSpPr txBox="1">
            <a:spLocks noGrp="1"/>
          </p:cNvSpPr>
          <p:nvPr>
            <p:ph type="body" idx="13"/>
          </p:nvPr>
        </p:nvSpPr>
        <p:spPr>
          <a:xfrm>
            <a:off x="5499710" y="3042157"/>
            <a:ext cx="1250700" cy="208500"/>
          </a:xfrm>
          <a:prstGeom prst="rect">
            <a:avLst/>
          </a:prstGeom>
          <a:noFill/>
          <a:ln>
            <a:noFill/>
          </a:ln>
        </p:spPr>
        <p:txBody>
          <a:bodyPr lIns="34275" tIns="34275" rIns="34275" bIns="34275" anchor="t" anchorCtr="0"/>
          <a:lstStyle>
            <a:lvl1pPr marL="0" marR="0" lvl="0"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133" name="Shape 133"/>
          <p:cNvSpPr txBox="1">
            <a:spLocks noGrp="1"/>
          </p:cNvSpPr>
          <p:nvPr>
            <p:ph type="body" idx="14"/>
          </p:nvPr>
        </p:nvSpPr>
        <p:spPr>
          <a:xfrm>
            <a:off x="6981355" y="1904999"/>
            <a:ext cx="1473300" cy="2194499"/>
          </a:xfrm>
          <a:prstGeom prst="rect">
            <a:avLst/>
          </a:prstGeom>
          <a:solidFill>
            <a:srgbClr val="00CFFF"/>
          </a:solidFill>
          <a:ln>
            <a:noFill/>
          </a:ln>
        </p:spPr>
        <p:txBody>
          <a:bodyPr lIns="34275" tIns="34275" rIns="34275" bIns="34275" anchor="t" anchorCtr="0"/>
          <a:lstStyle>
            <a:lvl1pPr marL="0" marR="0" lvl="0" indent="0" algn="l" rtl="0">
              <a:lnSpc>
                <a:spcPct val="80000"/>
              </a:lnSpc>
              <a:spcBef>
                <a:spcPts val="0"/>
              </a:spcBef>
              <a:spcAft>
                <a:spcPts val="0"/>
              </a:spcAft>
              <a:buClr>
                <a:srgbClr val="1C304A"/>
              </a:buClr>
              <a:buFont typeface="Helvetica Neue"/>
              <a:buNone/>
              <a:defRPr sz="7500" b="1" i="0" u="none" strike="noStrike" cap="none">
                <a:solidFill>
                  <a:srgbClr val="1C304A"/>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134" name="Shape 134"/>
          <p:cNvSpPr txBox="1">
            <a:spLocks noGrp="1"/>
          </p:cNvSpPr>
          <p:nvPr>
            <p:ph type="body" idx="15"/>
          </p:nvPr>
        </p:nvSpPr>
        <p:spPr>
          <a:xfrm>
            <a:off x="7073549" y="3042157"/>
            <a:ext cx="1250700" cy="208500"/>
          </a:xfrm>
          <a:prstGeom prst="rect">
            <a:avLst/>
          </a:prstGeom>
          <a:noFill/>
          <a:ln>
            <a:noFill/>
          </a:ln>
        </p:spPr>
        <p:txBody>
          <a:bodyPr lIns="34275" tIns="34275" rIns="34275" bIns="34275" anchor="t" anchorCtr="0"/>
          <a:lstStyle>
            <a:lvl1pPr marL="0" marR="0" lvl="0"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135" name="Shape 135"/>
          <p:cNvSpPr txBox="1">
            <a:spLocks noGrp="1"/>
          </p:cNvSpPr>
          <p:nvPr>
            <p:ph type="sldNum" idx="12"/>
          </p:nvPr>
        </p:nvSpPr>
        <p:spPr>
          <a:xfrm>
            <a:off x="4569618" y="4905375"/>
            <a:ext cx="149400" cy="138600"/>
          </a:xfrm>
          <a:prstGeom prst="rect">
            <a:avLst/>
          </a:prstGeom>
          <a:noFill/>
          <a:ln>
            <a:noFill/>
          </a:ln>
        </p:spPr>
        <p:txBody>
          <a:bodyPr lIns="19050" tIns="19050" rIns="19050" bIns="19050" anchor="t" anchorCtr="0">
            <a:noAutofit/>
          </a:bodyPr>
          <a:lstStyle/>
          <a:p>
            <a:pPr marL="0" marR="0" lvl="0" indent="0" algn="l" rtl="0">
              <a:lnSpc>
                <a:spcPct val="120000"/>
              </a:lnSpc>
              <a:spcBef>
                <a:spcPts val="0"/>
              </a:spcBef>
              <a:spcAft>
                <a:spcPts val="0"/>
              </a:spcAft>
              <a:buClr>
                <a:srgbClr val="1C304A"/>
              </a:buClr>
              <a:buSzPct val="25000"/>
              <a:buFont typeface="Helvetica Neue"/>
              <a:buNone/>
            </a:pPr>
            <a:fld id="{00000000-1234-1234-1234-123412341234}" type="slidenum">
              <a:rPr lang="en" sz="800" b="0" i="0" u="none" strike="noStrike" cap="none">
                <a:solidFill>
                  <a:srgbClr val="1C304A"/>
                </a:solidFill>
                <a:latin typeface="Helvetica Neue"/>
                <a:ea typeface="Helvetica Neue"/>
                <a:cs typeface="Helvetica Neue"/>
                <a:sym typeface="Helvetica Neue"/>
              </a:rPr>
              <a:t>‹#›</a:t>
            </a:fld>
            <a:endParaRPr lang="en" sz="800" b="0" i="0" u="none" strike="noStrike" cap="none">
              <a:solidFill>
                <a:srgbClr val="1C304A"/>
              </a:solidFill>
              <a:latin typeface="Helvetica Neue"/>
              <a:ea typeface="Helvetica Neue"/>
              <a:cs typeface="Helvetica Neue"/>
              <a:sym typeface="Helvetica Neue"/>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Numbered boxes dark highlight">
    <p:bg>
      <p:bgPr>
        <a:solidFill>
          <a:srgbClr val="1C304A"/>
        </a:solidFill>
        <a:effectLst/>
      </p:bgPr>
    </p:bg>
    <p:spTree>
      <p:nvGrpSpPr>
        <p:cNvPr id="1" name="Shape 136"/>
        <p:cNvGrpSpPr/>
        <p:nvPr/>
      </p:nvGrpSpPr>
      <p:grpSpPr>
        <a:xfrm>
          <a:off x="0" y="0"/>
          <a:ext cx="0" cy="0"/>
          <a:chOff x="0" y="0"/>
          <a:chExt cx="0" cy="0"/>
        </a:xfrm>
      </p:grpSpPr>
      <p:sp>
        <p:nvSpPr>
          <p:cNvPr id="137" name="Shape 137"/>
          <p:cNvSpPr txBox="1">
            <a:spLocks noGrp="1"/>
          </p:cNvSpPr>
          <p:nvPr>
            <p:ph type="body" idx="1"/>
          </p:nvPr>
        </p:nvSpPr>
        <p:spPr>
          <a:xfrm>
            <a:off x="664959" y="614869"/>
            <a:ext cx="3995400" cy="208499"/>
          </a:xfrm>
          <a:prstGeom prst="rect">
            <a:avLst/>
          </a:prstGeom>
          <a:noFill/>
          <a:ln>
            <a:noFill/>
          </a:ln>
        </p:spPr>
        <p:txBody>
          <a:bodyPr lIns="34275" tIns="34275" rIns="34275" bIns="34275" anchor="t" anchorCtr="0"/>
          <a:lstStyle>
            <a:lvl1pPr marL="0" marR="0" lvl="0"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138" name="Shape 138"/>
          <p:cNvSpPr txBox="1">
            <a:spLocks noGrp="1"/>
          </p:cNvSpPr>
          <p:nvPr>
            <p:ph type="body" idx="2"/>
          </p:nvPr>
        </p:nvSpPr>
        <p:spPr>
          <a:xfrm>
            <a:off x="669721" y="945387"/>
            <a:ext cx="7450800" cy="321900"/>
          </a:xfrm>
          <a:prstGeom prst="rect">
            <a:avLst/>
          </a:prstGeom>
          <a:noFill/>
          <a:ln>
            <a:noFill/>
          </a:ln>
        </p:spPr>
        <p:txBody>
          <a:bodyPr lIns="34275" tIns="34275" rIns="34275" bIns="34275" anchor="t" anchorCtr="0"/>
          <a:lstStyle>
            <a:lvl1pPr marL="0" marR="0" lvl="0"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139" name="Shape 139"/>
          <p:cNvSpPr txBox="1">
            <a:spLocks noGrp="1"/>
          </p:cNvSpPr>
          <p:nvPr>
            <p:ph type="body" idx="3"/>
          </p:nvPr>
        </p:nvSpPr>
        <p:spPr>
          <a:xfrm>
            <a:off x="693414" y="1904999"/>
            <a:ext cx="1473300" cy="2194499"/>
          </a:xfrm>
          <a:prstGeom prst="rect">
            <a:avLst/>
          </a:prstGeom>
          <a:solidFill>
            <a:srgbClr val="FEFDFD"/>
          </a:solidFill>
          <a:ln>
            <a:noFill/>
          </a:ln>
        </p:spPr>
        <p:txBody>
          <a:bodyPr lIns="34275" tIns="34275" rIns="34275" bIns="34275" anchor="t" anchorCtr="0"/>
          <a:lstStyle>
            <a:lvl1pPr marL="0" marR="0" lvl="0" indent="0" algn="l" rtl="0">
              <a:lnSpc>
                <a:spcPct val="80000"/>
              </a:lnSpc>
              <a:spcBef>
                <a:spcPts val="0"/>
              </a:spcBef>
              <a:spcAft>
                <a:spcPts val="0"/>
              </a:spcAft>
              <a:buClr>
                <a:srgbClr val="046B99"/>
              </a:buClr>
              <a:buFont typeface="Helvetica Neue"/>
              <a:buNone/>
              <a:defRPr sz="7500" b="1" i="0" u="none" strike="noStrike" cap="none">
                <a:solidFill>
                  <a:srgbClr val="046B99"/>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140" name="Shape 140"/>
          <p:cNvSpPr txBox="1">
            <a:spLocks noGrp="1"/>
          </p:cNvSpPr>
          <p:nvPr>
            <p:ph type="body" idx="4"/>
          </p:nvPr>
        </p:nvSpPr>
        <p:spPr>
          <a:xfrm>
            <a:off x="785609" y="3042157"/>
            <a:ext cx="1250700" cy="208500"/>
          </a:xfrm>
          <a:prstGeom prst="rect">
            <a:avLst/>
          </a:prstGeom>
          <a:noFill/>
          <a:ln>
            <a:noFill/>
          </a:ln>
        </p:spPr>
        <p:txBody>
          <a:bodyPr lIns="34275" tIns="34275" rIns="34275" bIns="34275" anchor="t" anchorCtr="0"/>
          <a:lstStyle>
            <a:lvl1pPr marL="0" marR="0" lvl="0"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141" name="Shape 141"/>
          <p:cNvSpPr txBox="1">
            <a:spLocks noGrp="1"/>
          </p:cNvSpPr>
          <p:nvPr>
            <p:ph type="body" idx="5"/>
          </p:nvPr>
        </p:nvSpPr>
        <p:spPr>
          <a:xfrm>
            <a:off x="2265622" y="1904999"/>
            <a:ext cx="1473300" cy="2194499"/>
          </a:xfrm>
          <a:prstGeom prst="rect">
            <a:avLst/>
          </a:prstGeom>
          <a:solidFill>
            <a:srgbClr val="00CFFF"/>
          </a:solidFill>
          <a:ln>
            <a:noFill/>
          </a:ln>
        </p:spPr>
        <p:txBody>
          <a:bodyPr lIns="34275" tIns="34275" rIns="34275" bIns="34275" anchor="t" anchorCtr="0"/>
          <a:lstStyle>
            <a:lvl1pPr marL="0" marR="0" lvl="0" indent="0" algn="l" rtl="0">
              <a:lnSpc>
                <a:spcPct val="80000"/>
              </a:lnSpc>
              <a:spcBef>
                <a:spcPts val="0"/>
              </a:spcBef>
              <a:spcAft>
                <a:spcPts val="0"/>
              </a:spcAft>
              <a:buClr>
                <a:srgbClr val="1C304A"/>
              </a:buClr>
              <a:buFont typeface="Helvetica Neue"/>
              <a:buNone/>
              <a:defRPr sz="7500" b="1" i="0" u="none" strike="noStrike" cap="none">
                <a:solidFill>
                  <a:srgbClr val="1C304A"/>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142" name="Shape 142"/>
          <p:cNvSpPr txBox="1">
            <a:spLocks noGrp="1"/>
          </p:cNvSpPr>
          <p:nvPr>
            <p:ph type="body" idx="6"/>
          </p:nvPr>
        </p:nvSpPr>
        <p:spPr>
          <a:xfrm>
            <a:off x="2357817" y="3042157"/>
            <a:ext cx="1250699" cy="208500"/>
          </a:xfrm>
          <a:prstGeom prst="rect">
            <a:avLst/>
          </a:prstGeom>
          <a:noFill/>
          <a:ln>
            <a:noFill/>
          </a:ln>
        </p:spPr>
        <p:txBody>
          <a:bodyPr lIns="34275" tIns="34275" rIns="34275" bIns="34275" anchor="t" anchorCtr="0"/>
          <a:lstStyle>
            <a:lvl1pPr marL="0" marR="0" lvl="0"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143" name="Shape 143"/>
          <p:cNvSpPr txBox="1">
            <a:spLocks noGrp="1"/>
          </p:cNvSpPr>
          <p:nvPr>
            <p:ph type="body" idx="7"/>
          </p:nvPr>
        </p:nvSpPr>
        <p:spPr>
          <a:xfrm>
            <a:off x="3834700" y="1904999"/>
            <a:ext cx="1473300" cy="2194499"/>
          </a:xfrm>
          <a:prstGeom prst="rect">
            <a:avLst/>
          </a:prstGeom>
          <a:solidFill>
            <a:srgbClr val="00CFFF"/>
          </a:solidFill>
          <a:ln>
            <a:noFill/>
          </a:ln>
        </p:spPr>
        <p:txBody>
          <a:bodyPr lIns="34275" tIns="34275" rIns="34275" bIns="34275" anchor="t" anchorCtr="0"/>
          <a:lstStyle>
            <a:lvl1pPr marL="0" marR="0" lvl="0" indent="0" algn="l" rtl="0">
              <a:lnSpc>
                <a:spcPct val="80000"/>
              </a:lnSpc>
              <a:spcBef>
                <a:spcPts val="0"/>
              </a:spcBef>
              <a:spcAft>
                <a:spcPts val="0"/>
              </a:spcAft>
              <a:buClr>
                <a:srgbClr val="1C304A"/>
              </a:buClr>
              <a:buFont typeface="Helvetica Neue"/>
              <a:buNone/>
              <a:defRPr sz="7500" b="1" i="0" u="none" strike="noStrike" cap="none">
                <a:solidFill>
                  <a:srgbClr val="1C304A"/>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144" name="Shape 144"/>
          <p:cNvSpPr txBox="1">
            <a:spLocks noGrp="1"/>
          </p:cNvSpPr>
          <p:nvPr>
            <p:ph type="body" idx="8"/>
          </p:nvPr>
        </p:nvSpPr>
        <p:spPr>
          <a:xfrm>
            <a:off x="3926894" y="3042157"/>
            <a:ext cx="1250700" cy="208500"/>
          </a:xfrm>
          <a:prstGeom prst="rect">
            <a:avLst/>
          </a:prstGeom>
          <a:noFill/>
          <a:ln>
            <a:noFill/>
          </a:ln>
        </p:spPr>
        <p:txBody>
          <a:bodyPr lIns="34275" tIns="34275" rIns="34275" bIns="34275" anchor="t" anchorCtr="0"/>
          <a:lstStyle>
            <a:lvl1pPr marL="0" marR="0" lvl="0"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145" name="Shape 145"/>
          <p:cNvSpPr txBox="1">
            <a:spLocks noGrp="1"/>
          </p:cNvSpPr>
          <p:nvPr>
            <p:ph type="body" idx="9"/>
          </p:nvPr>
        </p:nvSpPr>
        <p:spPr>
          <a:xfrm>
            <a:off x="5407515" y="1904999"/>
            <a:ext cx="1473300" cy="2194499"/>
          </a:xfrm>
          <a:prstGeom prst="rect">
            <a:avLst/>
          </a:prstGeom>
          <a:solidFill>
            <a:srgbClr val="00CFFF"/>
          </a:solidFill>
          <a:ln>
            <a:noFill/>
          </a:ln>
        </p:spPr>
        <p:txBody>
          <a:bodyPr lIns="34275" tIns="34275" rIns="34275" bIns="34275" anchor="t" anchorCtr="0"/>
          <a:lstStyle>
            <a:lvl1pPr marL="0" marR="0" lvl="0" indent="0" algn="l" rtl="0">
              <a:lnSpc>
                <a:spcPct val="80000"/>
              </a:lnSpc>
              <a:spcBef>
                <a:spcPts val="0"/>
              </a:spcBef>
              <a:spcAft>
                <a:spcPts val="0"/>
              </a:spcAft>
              <a:buClr>
                <a:srgbClr val="1C304A"/>
              </a:buClr>
              <a:buFont typeface="Helvetica Neue"/>
              <a:buNone/>
              <a:defRPr sz="7500" b="1" i="0" u="none" strike="noStrike" cap="none">
                <a:solidFill>
                  <a:srgbClr val="1C304A"/>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146" name="Shape 146"/>
          <p:cNvSpPr txBox="1">
            <a:spLocks noGrp="1"/>
          </p:cNvSpPr>
          <p:nvPr>
            <p:ph type="body" idx="13"/>
          </p:nvPr>
        </p:nvSpPr>
        <p:spPr>
          <a:xfrm>
            <a:off x="5499710" y="3042157"/>
            <a:ext cx="1250700" cy="208500"/>
          </a:xfrm>
          <a:prstGeom prst="rect">
            <a:avLst/>
          </a:prstGeom>
          <a:noFill/>
          <a:ln>
            <a:noFill/>
          </a:ln>
        </p:spPr>
        <p:txBody>
          <a:bodyPr lIns="34275" tIns="34275" rIns="34275" bIns="34275" anchor="t" anchorCtr="0"/>
          <a:lstStyle>
            <a:lvl1pPr marL="0" marR="0" lvl="0"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147" name="Shape 147"/>
          <p:cNvSpPr txBox="1">
            <a:spLocks noGrp="1"/>
          </p:cNvSpPr>
          <p:nvPr>
            <p:ph type="body" idx="14"/>
          </p:nvPr>
        </p:nvSpPr>
        <p:spPr>
          <a:xfrm>
            <a:off x="6981355" y="1904999"/>
            <a:ext cx="1473300" cy="2194499"/>
          </a:xfrm>
          <a:prstGeom prst="rect">
            <a:avLst/>
          </a:prstGeom>
          <a:solidFill>
            <a:srgbClr val="00CFFF"/>
          </a:solidFill>
          <a:ln>
            <a:noFill/>
          </a:ln>
        </p:spPr>
        <p:txBody>
          <a:bodyPr lIns="34275" tIns="34275" rIns="34275" bIns="34275" anchor="t" anchorCtr="0"/>
          <a:lstStyle>
            <a:lvl1pPr marL="0" marR="0" lvl="0" indent="0" algn="l" rtl="0">
              <a:lnSpc>
                <a:spcPct val="80000"/>
              </a:lnSpc>
              <a:spcBef>
                <a:spcPts val="0"/>
              </a:spcBef>
              <a:spcAft>
                <a:spcPts val="0"/>
              </a:spcAft>
              <a:buClr>
                <a:srgbClr val="1C304A"/>
              </a:buClr>
              <a:buFont typeface="Helvetica Neue"/>
              <a:buNone/>
              <a:defRPr sz="7500" b="1" i="0" u="none" strike="noStrike" cap="none">
                <a:solidFill>
                  <a:srgbClr val="1C304A"/>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148" name="Shape 148"/>
          <p:cNvSpPr txBox="1">
            <a:spLocks noGrp="1"/>
          </p:cNvSpPr>
          <p:nvPr>
            <p:ph type="body" idx="15"/>
          </p:nvPr>
        </p:nvSpPr>
        <p:spPr>
          <a:xfrm>
            <a:off x="7073549" y="3042157"/>
            <a:ext cx="1250700" cy="208500"/>
          </a:xfrm>
          <a:prstGeom prst="rect">
            <a:avLst/>
          </a:prstGeom>
          <a:noFill/>
          <a:ln>
            <a:noFill/>
          </a:ln>
        </p:spPr>
        <p:txBody>
          <a:bodyPr lIns="34275" tIns="34275" rIns="34275" bIns="34275" anchor="t" anchorCtr="0"/>
          <a:lstStyle>
            <a:lvl1pPr marL="0" marR="0" lvl="0"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149" name="Shape 149"/>
          <p:cNvSpPr txBox="1">
            <a:spLocks noGrp="1"/>
          </p:cNvSpPr>
          <p:nvPr>
            <p:ph type="sldNum" idx="12"/>
          </p:nvPr>
        </p:nvSpPr>
        <p:spPr>
          <a:xfrm>
            <a:off x="4569618" y="4905375"/>
            <a:ext cx="149400" cy="138600"/>
          </a:xfrm>
          <a:prstGeom prst="rect">
            <a:avLst/>
          </a:prstGeom>
          <a:noFill/>
          <a:ln>
            <a:noFill/>
          </a:ln>
        </p:spPr>
        <p:txBody>
          <a:bodyPr lIns="19050" tIns="19050" rIns="19050" bIns="19050" anchor="t" anchorCtr="0">
            <a:noAutofit/>
          </a:bodyPr>
          <a:lstStyle/>
          <a:p>
            <a:pPr marL="0" marR="0" lvl="0" indent="0" algn="l" rtl="0">
              <a:lnSpc>
                <a:spcPct val="120000"/>
              </a:lnSpc>
              <a:spcBef>
                <a:spcPts val="0"/>
              </a:spcBef>
              <a:spcAft>
                <a:spcPts val="0"/>
              </a:spcAft>
              <a:buClr>
                <a:srgbClr val="1C304A"/>
              </a:buClr>
              <a:buSzPct val="25000"/>
              <a:buFont typeface="Helvetica Neue"/>
              <a:buNone/>
            </a:pPr>
            <a:fld id="{00000000-1234-1234-1234-123412341234}" type="slidenum">
              <a:rPr lang="en" sz="800" b="0" i="0" u="none" strike="noStrike" cap="none">
                <a:solidFill>
                  <a:srgbClr val="1C304A"/>
                </a:solidFill>
                <a:latin typeface="Helvetica Neue"/>
                <a:ea typeface="Helvetica Neue"/>
                <a:cs typeface="Helvetica Neue"/>
                <a:sym typeface="Helvetica Neue"/>
              </a:rPr>
              <a:t>‹#›</a:t>
            </a:fld>
            <a:endParaRPr lang="en" sz="800" b="0" i="0" u="none" strike="noStrike" cap="none">
              <a:solidFill>
                <a:srgbClr val="1C304A"/>
              </a:solidFill>
              <a:latin typeface="Helvetica Neue"/>
              <a:ea typeface="Helvetica Neue"/>
              <a:cs typeface="Helvetica Neue"/>
              <a:sym typeface="Helvetica Neue"/>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Numbered boxes white">
    <p:bg>
      <p:bgPr>
        <a:solidFill>
          <a:srgbClr val="FEFDFD"/>
        </a:solidFill>
        <a:effectLst/>
      </p:bgPr>
    </p:bg>
    <p:spTree>
      <p:nvGrpSpPr>
        <p:cNvPr id="1" name="Shape 150"/>
        <p:cNvGrpSpPr/>
        <p:nvPr/>
      </p:nvGrpSpPr>
      <p:grpSpPr>
        <a:xfrm>
          <a:off x="0" y="0"/>
          <a:ext cx="0" cy="0"/>
          <a:chOff x="0" y="0"/>
          <a:chExt cx="0" cy="0"/>
        </a:xfrm>
      </p:grpSpPr>
      <p:sp>
        <p:nvSpPr>
          <p:cNvPr id="151" name="Shape 151"/>
          <p:cNvSpPr txBox="1">
            <a:spLocks noGrp="1"/>
          </p:cNvSpPr>
          <p:nvPr>
            <p:ph type="body" idx="1"/>
          </p:nvPr>
        </p:nvSpPr>
        <p:spPr>
          <a:xfrm>
            <a:off x="664959" y="614869"/>
            <a:ext cx="3995400" cy="208499"/>
          </a:xfrm>
          <a:prstGeom prst="rect">
            <a:avLst/>
          </a:prstGeom>
          <a:noFill/>
          <a:ln>
            <a:noFill/>
          </a:ln>
        </p:spPr>
        <p:txBody>
          <a:bodyPr lIns="34275" tIns="34275" rIns="34275" bIns="34275" anchor="t" anchorCtr="0"/>
          <a:lstStyle>
            <a:lvl1pPr marL="0" marR="0" lvl="0"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152" name="Shape 152"/>
          <p:cNvSpPr txBox="1">
            <a:spLocks noGrp="1"/>
          </p:cNvSpPr>
          <p:nvPr>
            <p:ph type="body" idx="2"/>
          </p:nvPr>
        </p:nvSpPr>
        <p:spPr>
          <a:xfrm>
            <a:off x="669721" y="945387"/>
            <a:ext cx="7450800" cy="321900"/>
          </a:xfrm>
          <a:prstGeom prst="rect">
            <a:avLst/>
          </a:prstGeom>
          <a:noFill/>
          <a:ln>
            <a:noFill/>
          </a:ln>
        </p:spPr>
        <p:txBody>
          <a:bodyPr lIns="34275" tIns="34275" rIns="34275" bIns="34275" anchor="t" anchorCtr="0"/>
          <a:lstStyle>
            <a:lvl1pPr marL="0" marR="0" lvl="0"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153" name="Shape 153"/>
          <p:cNvSpPr txBox="1">
            <a:spLocks noGrp="1"/>
          </p:cNvSpPr>
          <p:nvPr>
            <p:ph type="body" idx="3"/>
          </p:nvPr>
        </p:nvSpPr>
        <p:spPr>
          <a:xfrm>
            <a:off x="693414" y="1904999"/>
            <a:ext cx="1473300" cy="2194499"/>
          </a:xfrm>
          <a:prstGeom prst="rect">
            <a:avLst/>
          </a:prstGeom>
          <a:solidFill>
            <a:srgbClr val="1C304A"/>
          </a:solidFill>
          <a:ln>
            <a:noFill/>
          </a:ln>
        </p:spPr>
        <p:txBody>
          <a:bodyPr lIns="34275" tIns="34275" rIns="34275" bIns="34275" anchor="t" anchorCtr="0"/>
          <a:lstStyle>
            <a:lvl1pPr marL="0" marR="0" lvl="0" indent="0" algn="l" rtl="0">
              <a:lnSpc>
                <a:spcPct val="100000"/>
              </a:lnSpc>
              <a:spcBef>
                <a:spcPts val="0"/>
              </a:spcBef>
              <a:spcAft>
                <a:spcPts val="0"/>
              </a:spcAft>
              <a:buClr>
                <a:srgbClr val="00CFFF"/>
              </a:buClr>
              <a:buFont typeface="Helvetica Neue"/>
              <a:buNone/>
              <a:defRPr sz="7500" b="1" i="0" u="none" strike="noStrike" cap="none">
                <a:solidFill>
                  <a:srgbClr val="00CFFF"/>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154" name="Shape 154"/>
          <p:cNvSpPr txBox="1">
            <a:spLocks noGrp="1"/>
          </p:cNvSpPr>
          <p:nvPr>
            <p:ph type="body" idx="4"/>
          </p:nvPr>
        </p:nvSpPr>
        <p:spPr>
          <a:xfrm>
            <a:off x="785609" y="3042157"/>
            <a:ext cx="1250700" cy="208500"/>
          </a:xfrm>
          <a:prstGeom prst="rect">
            <a:avLst/>
          </a:prstGeom>
          <a:noFill/>
          <a:ln>
            <a:noFill/>
          </a:ln>
        </p:spPr>
        <p:txBody>
          <a:bodyPr lIns="34275" tIns="34275" rIns="34275" bIns="34275" anchor="t" anchorCtr="0"/>
          <a:lstStyle>
            <a:lvl1pPr marL="0" marR="0" lvl="0"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155" name="Shape 155"/>
          <p:cNvSpPr txBox="1">
            <a:spLocks noGrp="1"/>
          </p:cNvSpPr>
          <p:nvPr>
            <p:ph type="body" idx="5"/>
          </p:nvPr>
        </p:nvSpPr>
        <p:spPr>
          <a:xfrm>
            <a:off x="2265622" y="1904999"/>
            <a:ext cx="1473300" cy="2194499"/>
          </a:xfrm>
          <a:prstGeom prst="rect">
            <a:avLst/>
          </a:prstGeom>
          <a:solidFill>
            <a:srgbClr val="1C304A"/>
          </a:solidFill>
          <a:ln>
            <a:noFill/>
          </a:ln>
        </p:spPr>
        <p:txBody>
          <a:bodyPr lIns="34275" tIns="34275" rIns="34275" bIns="34275" anchor="t" anchorCtr="0"/>
          <a:lstStyle>
            <a:lvl1pPr marL="0" marR="0" lvl="0" indent="0" algn="l" rtl="0">
              <a:lnSpc>
                <a:spcPct val="100000"/>
              </a:lnSpc>
              <a:spcBef>
                <a:spcPts val="0"/>
              </a:spcBef>
              <a:spcAft>
                <a:spcPts val="0"/>
              </a:spcAft>
              <a:buClr>
                <a:srgbClr val="00CFFF"/>
              </a:buClr>
              <a:buFont typeface="Helvetica Neue"/>
              <a:buNone/>
              <a:defRPr sz="7500" b="1" i="0" u="none" strike="noStrike" cap="none">
                <a:solidFill>
                  <a:srgbClr val="00CFFF"/>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156" name="Shape 156"/>
          <p:cNvSpPr txBox="1">
            <a:spLocks noGrp="1"/>
          </p:cNvSpPr>
          <p:nvPr>
            <p:ph type="body" idx="6"/>
          </p:nvPr>
        </p:nvSpPr>
        <p:spPr>
          <a:xfrm>
            <a:off x="2357817" y="3042157"/>
            <a:ext cx="1250699" cy="208500"/>
          </a:xfrm>
          <a:prstGeom prst="rect">
            <a:avLst/>
          </a:prstGeom>
          <a:noFill/>
          <a:ln>
            <a:noFill/>
          </a:ln>
        </p:spPr>
        <p:txBody>
          <a:bodyPr lIns="34275" tIns="34275" rIns="34275" bIns="34275" anchor="t" anchorCtr="0"/>
          <a:lstStyle>
            <a:lvl1pPr marL="0" marR="0" lvl="0"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157" name="Shape 157"/>
          <p:cNvSpPr txBox="1">
            <a:spLocks noGrp="1"/>
          </p:cNvSpPr>
          <p:nvPr>
            <p:ph type="body" idx="7"/>
          </p:nvPr>
        </p:nvSpPr>
        <p:spPr>
          <a:xfrm>
            <a:off x="3834700" y="1904999"/>
            <a:ext cx="1473300" cy="2194499"/>
          </a:xfrm>
          <a:prstGeom prst="rect">
            <a:avLst/>
          </a:prstGeom>
          <a:solidFill>
            <a:srgbClr val="1C304A"/>
          </a:solidFill>
          <a:ln>
            <a:noFill/>
          </a:ln>
        </p:spPr>
        <p:txBody>
          <a:bodyPr lIns="34275" tIns="34275" rIns="34275" bIns="34275" anchor="t" anchorCtr="0"/>
          <a:lstStyle>
            <a:lvl1pPr marL="0" marR="0" lvl="0" indent="0" algn="l" rtl="0">
              <a:lnSpc>
                <a:spcPct val="100000"/>
              </a:lnSpc>
              <a:spcBef>
                <a:spcPts val="0"/>
              </a:spcBef>
              <a:spcAft>
                <a:spcPts val="0"/>
              </a:spcAft>
              <a:buClr>
                <a:srgbClr val="00CFFF"/>
              </a:buClr>
              <a:buFont typeface="Helvetica Neue"/>
              <a:buNone/>
              <a:defRPr sz="7500" b="1" i="0" u="none" strike="noStrike" cap="none">
                <a:solidFill>
                  <a:srgbClr val="00CFFF"/>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158" name="Shape 158"/>
          <p:cNvSpPr txBox="1">
            <a:spLocks noGrp="1"/>
          </p:cNvSpPr>
          <p:nvPr>
            <p:ph type="body" idx="8"/>
          </p:nvPr>
        </p:nvSpPr>
        <p:spPr>
          <a:xfrm>
            <a:off x="3926894" y="3042157"/>
            <a:ext cx="1250700" cy="208500"/>
          </a:xfrm>
          <a:prstGeom prst="rect">
            <a:avLst/>
          </a:prstGeom>
          <a:noFill/>
          <a:ln>
            <a:noFill/>
          </a:ln>
        </p:spPr>
        <p:txBody>
          <a:bodyPr lIns="34275" tIns="34275" rIns="34275" bIns="34275" anchor="t" anchorCtr="0"/>
          <a:lstStyle>
            <a:lvl1pPr marL="0" marR="0" lvl="0"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159" name="Shape 159"/>
          <p:cNvSpPr txBox="1">
            <a:spLocks noGrp="1"/>
          </p:cNvSpPr>
          <p:nvPr>
            <p:ph type="body" idx="9"/>
          </p:nvPr>
        </p:nvSpPr>
        <p:spPr>
          <a:xfrm>
            <a:off x="5407515" y="1904999"/>
            <a:ext cx="1473300" cy="2194499"/>
          </a:xfrm>
          <a:prstGeom prst="rect">
            <a:avLst/>
          </a:prstGeom>
          <a:solidFill>
            <a:srgbClr val="1C304A"/>
          </a:solidFill>
          <a:ln>
            <a:noFill/>
          </a:ln>
        </p:spPr>
        <p:txBody>
          <a:bodyPr lIns="34275" tIns="34275" rIns="34275" bIns="34275" anchor="t" anchorCtr="0"/>
          <a:lstStyle>
            <a:lvl1pPr marL="0" marR="0" lvl="0" indent="0" algn="l" rtl="0">
              <a:lnSpc>
                <a:spcPct val="100000"/>
              </a:lnSpc>
              <a:spcBef>
                <a:spcPts val="0"/>
              </a:spcBef>
              <a:spcAft>
                <a:spcPts val="0"/>
              </a:spcAft>
              <a:buClr>
                <a:srgbClr val="00CFFF"/>
              </a:buClr>
              <a:buFont typeface="Helvetica Neue"/>
              <a:buNone/>
              <a:defRPr sz="7500" b="1" i="0" u="none" strike="noStrike" cap="none">
                <a:solidFill>
                  <a:srgbClr val="00CFFF"/>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160" name="Shape 160"/>
          <p:cNvSpPr txBox="1">
            <a:spLocks noGrp="1"/>
          </p:cNvSpPr>
          <p:nvPr>
            <p:ph type="body" idx="13"/>
          </p:nvPr>
        </p:nvSpPr>
        <p:spPr>
          <a:xfrm>
            <a:off x="5499710" y="3042157"/>
            <a:ext cx="1250700" cy="208500"/>
          </a:xfrm>
          <a:prstGeom prst="rect">
            <a:avLst/>
          </a:prstGeom>
          <a:noFill/>
          <a:ln>
            <a:noFill/>
          </a:ln>
        </p:spPr>
        <p:txBody>
          <a:bodyPr lIns="34275" tIns="34275" rIns="34275" bIns="34275" anchor="t" anchorCtr="0"/>
          <a:lstStyle>
            <a:lvl1pPr marL="0" marR="0" lvl="0"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161" name="Shape 161"/>
          <p:cNvSpPr txBox="1">
            <a:spLocks noGrp="1"/>
          </p:cNvSpPr>
          <p:nvPr>
            <p:ph type="body" idx="14"/>
          </p:nvPr>
        </p:nvSpPr>
        <p:spPr>
          <a:xfrm>
            <a:off x="6981355" y="1904999"/>
            <a:ext cx="1473300" cy="2194499"/>
          </a:xfrm>
          <a:prstGeom prst="rect">
            <a:avLst/>
          </a:prstGeom>
          <a:solidFill>
            <a:srgbClr val="1C304A"/>
          </a:solidFill>
          <a:ln>
            <a:noFill/>
          </a:ln>
        </p:spPr>
        <p:txBody>
          <a:bodyPr lIns="34275" tIns="34275" rIns="34275" bIns="34275" anchor="t" anchorCtr="0"/>
          <a:lstStyle>
            <a:lvl1pPr marL="0" marR="0" lvl="0" indent="0" algn="l" rtl="0">
              <a:lnSpc>
                <a:spcPct val="100000"/>
              </a:lnSpc>
              <a:spcBef>
                <a:spcPts val="0"/>
              </a:spcBef>
              <a:spcAft>
                <a:spcPts val="0"/>
              </a:spcAft>
              <a:buClr>
                <a:srgbClr val="00CFFF"/>
              </a:buClr>
              <a:buFont typeface="Helvetica Neue"/>
              <a:buNone/>
              <a:defRPr sz="7500" b="1" i="0" u="none" strike="noStrike" cap="none">
                <a:solidFill>
                  <a:srgbClr val="00CFFF"/>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162" name="Shape 162"/>
          <p:cNvSpPr txBox="1">
            <a:spLocks noGrp="1"/>
          </p:cNvSpPr>
          <p:nvPr>
            <p:ph type="body" idx="15"/>
          </p:nvPr>
        </p:nvSpPr>
        <p:spPr>
          <a:xfrm>
            <a:off x="7073549" y="3042157"/>
            <a:ext cx="1250700" cy="208500"/>
          </a:xfrm>
          <a:prstGeom prst="rect">
            <a:avLst/>
          </a:prstGeom>
          <a:noFill/>
          <a:ln>
            <a:noFill/>
          </a:ln>
        </p:spPr>
        <p:txBody>
          <a:bodyPr lIns="34275" tIns="34275" rIns="34275" bIns="34275" anchor="t" anchorCtr="0"/>
          <a:lstStyle>
            <a:lvl1pPr marL="0" marR="0" lvl="0"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163" name="Shape 163"/>
          <p:cNvSpPr txBox="1">
            <a:spLocks noGrp="1"/>
          </p:cNvSpPr>
          <p:nvPr>
            <p:ph type="sldNum" idx="12"/>
          </p:nvPr>
        </p:nvSpPr>
        <p:spPr>
          <a:xfrm>
            <a:off x="4569618" y="4905375"/>
            <a:ext cx="149400" cy="138600"/>
          </a:xfrm>
          <a:prstGeom prst="rect">
            <a:avLst/>
          </a:prstGeom>
          <a:noFill/>
          <a:ln>
            <a:noFill/>
          </a:ln>
        </p:spPr>
        <p:txBody>
          <a:bodyPr lIns="19050" tIns="19050" rIns="19050" bIns="19050" anchor="t" anchorCtr="0">
            <a:noAutofit/>
          </a:bodyPr>
          <a:lstStyle/>
          <a:p>
            <a:pPr marL="0" marR="0" lvl="0" indent="0" algn="l" rtl="0">
              <a:lnSpc>
                <a:spcPct val="120000"/>
              </a:lnSpc>
              <a:spcBef>
                <a:spcPts val="0"/>
              </a:spcBef>
              <a:spcAft>
                <a:spcPts val="0"/>
              </a:spcAft>
              <a:buClr>
                <a:srgbClr val="1C304A"/>
              </a:buClr>
              <a:buSzPct val="25000"/>
              <a:buFont typeface="Helvetica Neue"/>
              <a:buNone/>
            </a:pPr>
            <a:fld id="{00000000-1234-1234-1234-123412341234}" type="slidenum">
              <a:rPr lang="en" sz="800" b="0" i="0" u="none" strike="noStrike" cap="none">
                <a:solidFill>
                  <a:srgbClr val="1C304A"/>
                </a:solidFill>
                <a:latin typeface="Helvetica Neue"/>
                <a:ea typeface="Helvetica Neue"/>
                <a:cs typeface="Helvetica Neue"/>
                <a:sym typeface="Helvetica Neue"/>
              </a:rPr>
              <a:t>‹#›</a:t>
            </a:fld>
            <a:endParaRPr lang="en" sz="800" b="0" i="0" u="none" strike="noStrike" cap="none">
              <a:solidFill>
                <a:srgbClr val="1C304A"/>
              </a:solidFill>
              <a:latin typeface="Helvetica Neue"/>
              <a:ea typeface="Helvetica Neue"/>
              <a:cs typeface="Helvetica Neue"/>
              <a:sym typeface="Helvetica Neue"/>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Numbered boxes white highilght">
    <p:bg>
      <p:bgPr>
        <a:solidFill>
          <a:srgbClr val="FEFDFD"/>
        </a:solidFill>
        <a:effectLst/>
      </p:bgPr>
    </p:bg>
    <p:spTree>
      <p:nvGrpSpPr>
        <p:cNvPr id="1" name="Shape 164"/>
        <p:cNvGrpSpPr/>
        <p:nvPr/>
      </p:nvGrpSpPr>
      <p:grpSpPr>
        <a:xfrm>
          <a:off x="0" y="0"/>
          <a:ext cx="0" cy="0"/>
          <a:chOff x="0" y="0"/>
          <a:chExt cx="0" cy="0"/>
        </a:xfrm>
      </p:grpSpPr>
      <p:sp>
        <p:nvSpPr>
          <p:cNvPr id="165" name="Shape 165"/>
          <p:cNvSpPr txBox="1">
            <a:spLocks noGrp="1"/>
          </p:cNvSpPr>
          <p:nvPr>
            <p:ph type="body" idx="1"/>
          </p:nvPr>
        </p:nvSpPr>
        <p:spPr>
          <a:xfrm>
            <a:off x="664959" y="614869"/>
            <a:ext cx="3995400" cy="208499"/>
          </a:xfrm>
          <a:prstGeom prst="rect">
            <a:avLst/>
          </a:prstGeom>
          <a:noFill/>
          <a:ln>
            <a:noFill/>
          </a:ln>
        </p:spPr>
        <p:txBody>
          <a:bodyPr lIns="34275" tIns="34275" rIns="34275" bIns="34275" anchor="t" anchorCtr="0"/>
          <a:lstStyle>
            <a:lvl1pPr marL="0" marR="0" lvl="0"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166" name="Shape 166"/>
          <p:cNvSpPr txBox="1">
            <a:spLocks noGrp="1"/>
          </p:cNvSpPr>
          <p:nvPr>
            <p:ph type="body" idx="2"/>
          </p:nvPr>
        </p:nvSpPr>
        <p:spPr>
          <a:xfrm>
            <a:off x="669721" y="945387"/>
            <a:ext cx="7450800" cy="321900"/>
          </a:xfrm>
          <a:prstGeom prst="rect">
            <a:avLst/>
          </a:prstGeom>
          <a:noFill/>
          <a:ln>
            <a:noFill/>
          </a:ln>
        </p:spPr>
        <p:txBody>
          <a:bodyPr lIns="34275" tIns="34275" rIns="34275" bIns="34275" anchor="t" anchorCtr="0"/>
          <a:lstStyle>
            <a:lvl1pPr marL="0" marR="0" lvl="0"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167" name="Shape 167"/>
          <p:cNvSpPr txBox="1">
            <a:spLocks noGrp="1"/>
          </p:cNvSpPr>
          <p:nvPr>
            <p:ph type="body" idx="3"/>
          </p:nvPr>
        </p:nvSpPr>
        <p:spPr>
          <a:xfrm>
            <a:off x="693414" y="1904999"/>
            <a:ext cx="1473300" cy="2194499"/>
          </a:xfrm>
          <a:prstGeom prst="rect">
            <a:avLst/>
          </a:prstGeom>
          <a:solidFill>
            <a:srgbClr val="00CFFF"/>
          </a:solidFill>
          <a:ln>
            <a:noFill/>
          </a:ln>
        </p:spPr>
        <p:txBody>
          <a:bodyPr lIns="34275" tIns="34275" rIns="34275" bIns="34275" anchor="t" anchorCtr="0"/>
          <a:lstStyle>
            <a:lvl1pPr marL="0" marR="0" lvl="0" indent="0" algn="l" rtl="0">
              <a:lnSpc>
                <a:spcPct val="80000"/>
              </a:lnSpc>
              <a:spcBef>
                <a:spcPts val="0"/>
              </a:spcBef>
              <a:spcAft>
                <a:spcPts val="0"/>
              </a:spcAft>
              <a:buClr>
                <a:srgbClr val="1C304A"/>
              </a:buClr>
              <a:buFont typeface="Helvetica Neue"/>
              <a:buNone/>
              <a:defRPr sz="7500" b="1" i="0" u="none" strike="noStrike" cap="none">
                <a:solidFill>
                  <a:srgbClr val="1C304A"/>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168" name="Shape 168"/>
          <p:cNvSpPr txBox="1">
            <a:spLocks noGrp="1"/>
          </p:cNvSpPr>
          <p:nvPr>
            <p:ph type="body" idx="4"/>
          </p:nvPr>
        </p:nvSpPr>
        <p:spPr>
          <a:xfrm>
            <a:off x="785609" y="3042157"/>
            <a:ext cx="1250700" cy="208500"/>
          </a:xfrm>
          <a:prstGeom prst="rect">
            <a:avLst/>
          </a:prstGeom>
          <a:noFill/>
          <a:ln>
            <a:noFill/>
          </a:ln>
        </p:spPr>
        <p:txBody>
          <a:bodyPr lIns="34275" tIns="34275" rIns="34275" bIns="34275" anchor="t" anchorCtr="0"/>
          <a:lstStyle>
            <a:lvl1pPr marL="0" marR="0" lvl="0"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169" name="Shape 169"/>
          <p:cNvSpPr txBox="1">
            <a:spLocks noGrp="1"/>
          </p:cNvSpPr>
          <p:nvPr>
            <p:ph type="body" idx="5"/>
          </p:nvPr>
        </p:nvSpPr>
        <p:spPr>
          <a:xfrm>
            <a:off x="2265622" y="1904999"/>
            <a:ext cx="1473300" cy="2194499"/>
          </a:xfrm>
          <a:prstGeom prst="rect">
            <a:avLst/>
          </a:prstGeom>
          <a:solidFill>
            <a:srgbClr val="1C304A"/>
          </a:solidFill>
          <a:ln>
            <a:noFill/>
          </a:ln>
        </p:spPr>
        <p:txBody>
          <a:bodyPr lIns="34275" tIns="34275" rIns="34275" bIns="34275" anchor="t" anchorCtr="0"/>
          <a:lstStyle>
            <a:lvl1pPr marL="0" marR="0" lvl="0" indent="0" algn="l" rtl="0">
              <a:lnSpc>
                <a:spcPct val="100000"/>
              </a:lnSpc>
              <a:spcBef>
                <a:spcPts val="0"/>
              </a:spcBef>
              <a:spcAft>
                <a:spcPts val="0"/>
              </a:spcAft>
              <a:buClr>
                <a:srgbClr val="00CFFF"/>
              </a:buClr>
              <a:buFont typeface="Helvetica Neue"/>
              <a:buNone/>
              <a:defRPr sz="7500" b="1" i="0" u="none" strike="noStrike" cap="none">
                <a:solidFill>
                  <a:srgbClr val="00CFFF"/>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170" name="Shape 170"/>
          <p:cNvSpPr txBox="1">
            <a:spLocks noGrp="1"/>
          </p:cNvSpPr>
          <p:nvPr>
            <p:ph type="body" idx="6"/>
          </p:nvPr>
        </p:nvSpPr>
        <p:spPr>
          <a:xfrm>
            <a:off x="2357817" y="3042157"/>
            <a:ext cx="1250699" cy="208500"/>
          </a:xfrm>
          <a:prstGeom prst="rect">
            <a:avLst/>
          </a:prstGeom>
          <a:noFill/>
          <a:ln>
            <a:noFill/>
          </a:ln>
        </p:spPr>
        <p:txBody>
          <a:bodyPr lIns="34275" tIns="34275" rIns="34275" bIns="34275" anchor="t" anchorCtr="0"/>
          <a:lstStyle>
            <a:lvl1pPr marL="0" marR="0" lvl="0"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171" name="Shape 171"/>
          <p:cNvSpPr txBox="1">
            <a:spLocks noGrp="1"/>
          </p:cNvSpPr>
          <p:nvPr>
            <p:ph type="body" idx="7"/>
          </p:nvPr>
        </p:nvSpPr>
        <p:spPr>
          <a:xfrm>
            <a:off x="3834700" y="1904999"/>
            <a:ext cx="1473300" cy="2194499"/>
          </a:xfrm>
          <a:prstGeom prst="rect">
            <a:avLst/>
          </a:prstGeom>
          <a:solidFill>
            <a:srgbClr val="1C304A"/>
          </a:solidFill>
          <a:ln>
            <a:noFill/>
          </a:ln>
        </p:spPr>
        <p:txBody>
          <a:bodyPr lIns="34275" tIns="34275" rIns="34275" bIns="34275" anchor="t" anchorCtr="0"/>
          <a:lstStyle>
            <a:lvl1pPr marL="0" marR="0" lvl="0" indent="0" algn="l" rtl="0">
              <a:lnSpc>
                <a:spcPct val="100000"/>
              </a:lnSpc>
              <a:spcBef>
                <a:spcPts val="0"/>
              </a:spcBef>
              <a:spcAft>
                <a:spcPts val="0"/>
              </a:spcAft>
              <a:buClr>
                <a:srgbClr val="00CFFF"/>
              </a:buClr>
              <a:buFont typeface="Helvetica Neue"/>
              <a:buNone/>
              <a:defRPr sz="7500" b="1" i="0" u="none" strike="noStrike" cap="none">
                <a:solidFill>
                  <a:srgbClr val="00CFFF"/>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172" name="Shape 172"/>
          <p:cNvSpPr txBox="1">
            <a:spLocks noGrp="1"/>
          </p:cNvSpPr>
          <p:nvPr>
            <p:ph type="body" idx="8"/>
          </p:nvPr>
        </p:nvSpPr>
        <p:spPr>
          <a:xfrm>
            <a:off x="3926894" y="3042157"/>
            <a:ext cx="1250700" cy="208500"/>
          </a:xfrm>
          <a:prstGeom prst="rect">
            <a:avLst/>
          </a:prstGeom>
          <a:noFill/>
          <a:ln>
            <a:noFill/>
          </a:ln>
        </p:spPr>
        <p:txBody>
          <a:bodyPr lIns="34275" tIns="34275" rIns="34275" bIns="34275" anchor="t" anchorCtr="0"/>
          <a:lstStyle>
            <a:lvl1pPr marL="0" marR="0" lvl="0"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173" name="Shape 173"/>
          <p:cNvSpPr txBox="1">
            <a:spLocks noGrp="1"/>
          </p:cNvSpPr>
          <p:nvPr>
            <p:ph type="body" idx="9"/>
          </p:nvPr>
        </p:nvSpPr>
        <p:spPr>
          <a:xfrm>
            <a:off x="5407515" y="1904999"/>
            <a:ext cx="1473300" cy="2194499"/>
          </a:xfrm>
          <a:prstGeom prst="rect">
            <a:avLst/>
          </a:prstGeom>
          <a:solidFill>
            <a:srgbClr val="1C304A"/>
          </a:solidFill>
          <a:ln>
            <a:noFill/>
          </a:ln>
        </p:spPr>
        <p:txBody>
          <a:bodyPr lIns="34275" tIns="34275" rIns="34275" bIns="34275" anchor="t" anchorCtr="0"/>
          <a:lstStyle>
            <a:lvl1pPr marL="0" marR="0" lvl="0" indent="0" algn="l" rtl="0">
              <a:lnSpc>
                <a:spcPct val="100000"/>
              </a:lnSpc>
              <a:spcBef>
                <a:spcPts val="0"/>
              </a:spcBef>
              <a:spcAft>
                <a:spcPts val="0"/>
              </a:spcAft>
              <a:buClr>
                <a:srgbClr val="00CFFF"/>
              </a:buClr>
              <a:buFont typeface="Helvetica Neue"/>
              <a:buNone/>
              <a:defRPr sz="7500" b="1" i="0" u="none" strike="noStrike" cap="none">
                <a:solidFill>
                  <a:srgbClr val="00CFFF"/>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174" name="Shape 174"/>
          <p:cNvSpPr txBox="1">
            <a:spLocks noGrp="1"/>
          </p:cNvSpPr>
          <p:nvPr>
            <p:ph type="body" idx="13"/>
          </p:nvPr>
        </p:nvSpPr>
        <p:spPr>
          <a:xfrm>
            <a:off x="5499710" y="3042157"/>
            <a:ext cx="1250700" cy="208500"/>
          </a:xfrm>
          <a:prstGeom prst="rect">
            <a:avLst/>
          </a:prstGeom>
          <a:noFill/>
          <a:ln>
            <a:noFill/>
          </a:ln>
        </p:spPr>
        <p:txBody>
          <a:bodyPr lIns="34275" tIns="34275" rIns="34275" bIns="34275" anchor="t" anchorCtr="0"/>
          <a:lstStyle>
            <a:lvl1pPr marL="0" marR="0" lvl="0"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175" name="Shape 175"/>
          <p:cNvSpPr txBox="1">
            <a:spLocks noGrp="1"/>
          </p:cNvSpPr>
          <p:nvPr>
            <p:ph type="body" idx="14"/>
          </p:nvPr>
        </p:nvSpPr>
        <p:spPr>
          <a:xfrm>
            <a:off x="6981355" y="1904999"/>
            <a:ext cx="1473300" cy="2194499"/>
          </a:xfrm>
          <a:prstGeom prst="rect">
            <a:avLst/>
          </a:prstGeom>
          <a:solidFill>
            <a:srgbClr val="1C304A"/>
          </a:solidFill>
          <a:ln>
            <a:noFill/>
          </a:ln>
        </p:spPr>
        <p:txBody>
          <a:bodyPr lIns="34275" tIns="34275" rIns="34275" bIns="34275" anchor="t" anchorCtr="0"/>
          <a:lstStyle>
            <a:lvl1pPr marL="0" marR="0" lvl="0" indent="0" algn="l" rtl="0">
              <a:lnSpc>
                <a:spcPct val="100000"/>
              </a:lnSpc>
              <a:spcBef>
                <a:spcPts val="0"/>
              </a:spcBef>
              <a:spcAft>
                <a:spcPts val="0"/>
              </a:spcAft>
              <a:buClr>
                <a:srgbClr val="00CFFF"/>
              </a:buClr>
              <a:buFont typeface="Helvetica Neue"/>
              <a:buNone/>
              <a:defRPr sz="7500" b="1" i="0" u="none" strike="noStrike" cap="none">
                <a:solidFill>
                  <a:srgbClr val="00CFFF"/>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176" name="Shape 176"/>
          <p:cNvSpPr txBox="1">
            <a:spLocks noGrp="1"/>
          </p:cNvSpPr>
          <p:nvPr>
            <p:ph type="body" idx="15"/>
          </p:nvPr>
        </p:nvSpPr>
        <p:spPr>
          <a:xfrm>
            <a:off x="7073549" y="3042157"/>
            <a:ext cx="1250700" cy="208500"/>
          </a:xfrm>
          <a:prstGeom prst="rect">
            <a:avLst/>
          </a:prstGeom>
          <a:noFill/>
          <a:ln>
            <a:noFill/>
          </a:ln>
        </p:spPr>
        <p:txBody>
          <a:bodyPr lIns="34275" tIns="34275" rIns="34275" bIns="34275" anchor="t" anchorCtr="0"/>
          <a:lstStyle>
            <a:lvl1pPr marL="0" marR="0" lvl="0"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177" name="Shape 177"/>
          <p:cNvSpPr txBox="1">
            <a:spLocks noGrp="1"/>
          </p:cNvSpPr>
          <p:nvPr>
            <p:ph type="sldNum" idx="12"/>
          </p:nvPr>
        </p:nvSpPr>
        <p:spPr>
          <a:xfrm>
            <a:off x="4569618" y="4905375"/>
            <a:ext cx="149400" cy="138600"/>
          </a:xfrm>
          <a:prstGeom prst="rect">
            <a:avLst/>
          </a:prstGeom>
          <a:noFill/>
          <a:ln>
            <a:noFill/>
          </a:ln>
        </p:spPr>
        <p:txBody>
          <a:bodyPr lIns="19050" tIns="19050" rIns="19050" bIns="19050" anchor="t" anchorCtr="0">
            <a:noAutofit/>
          </a:bodyPr>
          <a:lstStyle/>
          <a:p>
            <a:pPr marL="0" marR="0" lvl="0" indent="0" algn="l" rtl="0">
              <a:lnSpc>
                <a:spcPct val="120000"/>
              </a:lnSpc>
              <a:spcBef>
                <a:spcPts val="0"/>
              </a:spcBef>
              <a:spcAft>
                <a:spcPts val="0"/>
              </a:spcAft>
              <a:buClr>
                <a:srgbClr val="1C304A"/>
              </a:buClr>
              <a:buSzPct val="25000"/>
              <a:buFont typeface="Helvetica Neue"/>
              <a:buNone/>
            </a:pPr>
            <a:fld id="{00000000-1234-1234-1234-123412341234}" type="slidenum">
              <a:rPr lang="en" sz="800" b="0" i="0" u="none" strike="noStrike" cap="none">
                <a:solidFill>
                  <a:srgbClr val="1C304A"/>
                </a:solidFill>
                <a:latin typeface="Helvetica Neue"/>
                <a:ea typeface="Helvetica Neue"/>
                <a:cs typeface="Helvetica Neue"/>
                <a:sym typeface="Helvetica Neue"/>
              </a:rPr>
              <a:t>‹#›</a:t>
            </a:fld>
            <a:endParaRPr lang="en" sz="800" b="0" i="0" u="none" strike="noStrike" cap="none">
              <a:solidFill>
                <a:srgbClr val="1C304A"/>
              </a:solidFill>
              <a:latin typeface="Helvetica Neue"/>
              <a:ea typeface="Helvetica Neue"/>
              <a:cs typeface="Helvetica Neue"/>
              <a:sym typeface="Helvetica Neue"/>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Numbered cols 3 dark">
    <p:bg>
      <p:bgPr>
        <a:solidFill>
          <a:srgbClr val="1C304A"/>
        </a:solidFill>
        <a:effectLst/>
      </p:bgPr>
    </p:bg>
    <p:spTree>
      <p:nvGrpSpPr>
        <p:cNvPr id="1" name="Shape 178"/>
        <p:cNvGrpSpPr/>
        <p:nvPr/>
      </p:nvGrpSpPr>
      <p:grpSpPr>
        <a:xfrm>
          <a:off x="0" y="0"/>
          <a:ext cx="0" cy="0"/>
          <a:chOff x="0" y="0"/>
          <a:chExt cx="0" cy="0"/>
        </a:xfrm>
      </p:grpSpPr>
      <p:sp>
        <p:nvSpPr>
          <p:cNvPr id="179" name="Shape 179"/>
          <p:cNvSpPr txBox="1">
            <a:spLocks noGrp="1"/>
          </p:cNvSpPr>
          <p:nvPr>
            <p:ph type="body" idx="1"/>
          </p:nvPr>
        </p:nvSpPr>
        <p:spPr>
          <a:xfrm>
            <a:off x="664959" y="614869"/>
            <a:ext cx="3995400" cy="208499"/>
          </a:xfrm>
          <a:prstGeom prst="rect">
            <a:avLst/>
          </a:prstGeom>
          <a:noFill/>
          <a:ln>
            <a:noFill/>
          </a:ln>
        </p:spPr>
        <p:txBody>
          <a:bodyPr lIns="34275" tIns="34275" rIns="34275" bIns="34275" anchor="t" anchorCtr="0"/>
          <a:lstStyle>
            <a:lvl1pPr marL="0" marR="0" lvl="0"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180" name="Shape 180"/>
          <p:cNvSpPr txBox="1">
            <a:spLocks noGrp="1"/>
          </p:cNvSpPr>
          <p:nvPr>
            <p:ph type="body" idx="2"/>
          </p:nvPr>
        </p:nvSpPr>
        <p:spPr>
          <a:xfrm>
            <a:off x="669721" y="945387"/>
            <a:ext cx="7450800" cy="321900"/>
          </a:xfrm>
          <a:prstGeom prst="rect">
            <a:avLst/>
          </a:prstGeom>
          <a:noFill/>
          <a:ln>
            <a:noFill/>
          </a:ln>
        </p:spPr>
        <p:txBody>
          <a:bodyPr lIns="34275" tIns="34275" rIns="34275" bIns="34275" anchor="t" anchorCtr="0"/>
          <a:lstStyle>
            <a:lvl1pPr marL="0" marR="0" lvl="0"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181" name="Shape 181"/>
          <p:cNvSpPr txBox="1">
            <a:spLocks noGrp="1"/>
          </p:cNvSpPr>
          <p:nvPr>
            <p:ph type="body" idx="3"/>
          </p:nvPr>
        </p:nvSpPr>
        <p:spPr>
          <a:xfrm>
            <a:off x="695269" y="2063961"/>
            <a:ext cx="584700" cy="952500"/>
          </a:xfrm>
          <a:prstGeom prst="rect">
            <a:avLst/>
          </a:prstGeom>
          <a:noFill/>
          <a:ln>
            <a:noFill/>
          </a:ln>
        </p:spPr>
        <p:txBody>
          <a:bodyPr lIns="34275" tIns="34275" rIns="34275" bIns="34275" anchor="t" anchorCtr="0"/>
          <a:lstStyle>
            <a:lvl1pPr marL="0" marR="0" lvl="0" indent="0" algn="l" rtl="0">
              <a:lnSpc>
                <a:spcPct val="100000"/>
              </a:lnSpc>
              <a:spcBef>
                <a:spcPts val="0"/>
              </a:spcBef>
              <a:spcAft>
                <a:spcPts val="0"/>
              </a:spcAft>
              <a:buClr>
                <a:srgbClr val="00CFFF"/>
              </a:buClr>
              <a:buFont typeface="Helvetica Neue"/>
              <a:buNone/>
              <a:defRPr sz="7500" b="1" i="0" u="none" strike="noStrike" cap="none">
                <a:solidFill>
                  <a:srgbClr val="00CFFF"/>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182" name="Shape 182"/>
          <p:cNvSpPr txBox="1">
            <a:spLocks noGrp="1"/>
          </p:cNvSpPr>
          <p:nvPr>
            <p:ph type="body" idx="4"/>
          </p:nvPr>
        </p:nvSpPr>
        <p:spPr>
          <a:xfrm>
            <a:off x="681820" y="1732513"/>
            <a:ext cx="231600" cy="113400"/>
          </a:xfrm>
          <a:prstGeom prst="rect">
            <a:avLst/>
          </a:prstGeom>
          <a:noFill/>
          <a:ln>
            <a:noFill/>
          </a:ln>
        </p:spPr>
        <p:txBody>
          <a:bodyPr lIns="34275" tIns="34275" rIns="34275" bIns="34275" anchor="b" anchorCtr="0"/>
          <a:lstStyle>
            <a:lvl1pPr marL="0" marR="0" lvl="0" indent="0" algn="l" rtl="0">
              <a:lnSpc>
                <a:spcPct val="120000"/>
              </a:lnSpc>
              <a:spcBef>
                <a:spcPts val="900"/>
              </a:spcBef>
              <a:spcAft>
                <a:spcPts val="0"/>
              </a:spcAft>
              <a:buClr>
                <a:srgbClr val="FEFDFD"/>
              </a:buClr>
              <a:buFont typeface="Helvetica Neue"/>
              <a:buNone/>
              <a:defRPr sz="900" b="1" i="0" u="none" strike="noStrike" cap="none">
                <a:solidFill>
                  <a:srgbClr val="FEFDFD"/>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183" name="Shape 183"/>
          <p:cNvSpPr txBox="1">
            <a:spLocks noGrp="1"/>
          </p:cNvSpPr>
          <p:nvPr>
            <p:ph type="body" idx="5"/>
          </p:nvPr>
        </p:nvSpPr>
        <p:spPr>
          <a:xfrm>
            <a:off x="673454" y="3410587"/>
            <a:ext cx="1871700" cy="1087800"/>
          </a:xfrm>
          <a:prstGeom prst="rect">
            <a:avLst/>
          </a:prstGeom>
          <a:noFill/>
          <a:ln>
            <a:noFill/>
          </a:ln>
        </p:spPr>
        <p:txBody>
          <a:bodyPr lIns="34275" tIns="34275" rIns="34275" bIns="34275" anchor="t" anchorCtr="0"/>
          <a:lstStyle>
            <a:lvl1pPr marL="0" marR="0" lvl="0"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184" name="Shape 184"/>
          <p:cNvSpPr txBox="1">
            <a:spLocks noGrp="1"/>
          </p:cNvSpPr>
          <p:nvPr>
            <p:ph type="body" idx="6"/>
          </p:nvPr>
        </p:nvSpPr>
        <p:spPr>
          <a:xfrm>
            <a:off x="3310960" y="2063961"/>
            <a:ext cx="584700" cy="952500"/>
          </a:xfrm>
          <a:prstGeom prst="rect">
            <a:avLst/>
          </a:prstGeom>
          <a:noFill/>
          <a:ln>
            <a:noFill/>
          </a:ln>
        </p:spPr>
        <p:txBody>
          <a:bodyPr lIns="34275" tIns="34275" rIns="34275" bIns="34275" anchor="t" anchorCtr="0"/>
          <a:lstStyle>
            <a:lvl1pPr marL="0" marR="0" lvl="0" indent="0" algn="l" rtl="0">
              <a:lnSpc>
                <a:spcPct val="100000"/>
              </a:lnSpc>
              <a:spcBef>
                <a:spcPts val="0"/>
              </a:spcBef>
              <a:spcAft>
                <a:spcPts val="0"/>
              </a:spcAft>
              <a:buClr>
                <a:srgbClr val="00CFFF"/>
              </a:buClr>
              <a:buFont typeface="Helvetica Neue"/>
              <a:buNone/>
              <a:defRPr sz="7500" b="1" i="0" u="none" strike="noStrike" cap="none">
                <a:solidFill>
                  <a:srgbClr val="00CFFF"/>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185" name="Shape 185"/>
          <p:cNvSpPr txBox="1">
            <a:spLocks noGrp="1"/>
          </p:cNvSpPr>
          <p:nvPr>
            <p:ph type="body" idx="7"/>
          </p:nvPr>
        </p:nvSpPr>
        <p:spPr>
          <a:xfrm>
            <a:off x="3334773" y="1713463"/>
            <a:ext cx="231600" cy="113400"/>
          </a:xfrm>
          <a:prstGeom prst="rect">
            <a:avLst/>
          </a:prstGeom>
          <a:noFill/>
          <a:ln>
            <a:noFill/>
          </a:ln>
        </p:spPr>
        <p:txBody>
          <a:bodyPr lIns="34275" tIns="34275" rIns="34275" bIns="34275" anchor="b" anchorCtr="0"/>
          <a:lstStyle>
            <a:lvl1pPr marL="0" marR="0" lvl="0" indent="0" algn="l" rtl="0">
              <a:lnSpc>
                <a:spcPct val="120000"/>
              </a:lnSpc>
              <a:spcBef>
                <a:spcPts val="900"/>
              </a:spcBef>
              <a:spcAft>
                <a:spcPts val="0"/>
              </a:spcAft>
              <a:buClr>
                <a:srgbClr val="FEFDFD"/>
              </a:buClr>
              <a:buFont typeface="Helvetica Neue"/>
              <a:buNone/>
              <a:defRPr sz="900" b="1" i="0" u="none" strike="noStrike" cap="none">
                <a:solidFill>
                  <a:srgbClr val="FEFDFD"/>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186" name="Shape 186"/>
          <p:cNvSpPr txBox="1">
            <a:spLocks noGrp="1"/>
          </p:cNvSpPr>
          <p:nvPr>
            <p:ph type="body" idx="8"/>
          </p:nvPr>
        </p:nvSpPr>
        <p:spPr>
          <a:xfrm>
            <a:off x="3334773" y="3410587"/>
            <a:ext cx="1893300" cy="1087800"/>
          </a:xfrm>
          <a:prstGeom prst="rect">
            <a:avLst/>
          </a:prstGeom>
          <a:noFill/>
          <a:ln>
            <a:noFill/>
          </a:ln>
        </p:spPr>
        <p:txBody>
          <a:bodyPr lIns="34275" tIns="34275" rIns="34275" bIns="34275" anchor="t" anchorCtr="0"/>
          <a:lstStyle>
            <a:lvl1pPr marL="0" marR="0" lvl="0"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187" name="Shape 187"/>
          <p:cNvSpPr txBox="1">
            <a:spLocks noGrp="1"/>
          </p:cNvSpPr>
          <p:nvPr>
            <p:ph type="body" idx="9"/>
          </p:nvPr>
        </p:nvSpPr>
        <p:spPr>
          <a:xfrm>
            <a:off x="5948467" y="2063961"/>
            <a:ext cx="584700" cy="952500"/>
          </a:xfrm>
          <a:prstGeom prst="rect">
            <a:avLst/>
          </a:prstGeom>
          <a:noFill/>
          <a:ln>
            <a:noFill/>
          </a:ln>
        </p:spPr>
        <p:txBody>
          <a:bodyPr lIns="34275" tIns="34275" rIns="34275" bIns="34275" anchor="t" anchorCtr="0"/>
          <a:lstStyle>
            <a:lvl1pPr marL="0" marR="0" lvl="0" indent="0" algn="l" rtl="0">
              <a:lnSpc>
                <a:spcPct val="100000"/>
              </a:lnSpc>
              <a:spcBef>
                <a:spcPts val="0"/>
              </a:spcBef>
              <a:spcAft>
                <a:spcPts val="0"/>
              </a:spcAft>
              <a:buClr>
                <a:srgbClr val="00CFFF"/>
              </a:buClr>
              <a:buFont typeface="Helvetica Neue"/>
              <a:buNone/>
              <a:defRPr sz="7500" b="1" i="0" u="none" strike="noStrike" cap="none">
                <a:solidFill>
                  <a:srgbClr val="00CFFF"/>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188" name="Shape 188"/>
          <p:cNvSpPr txBox="1">
            <a:spLocks noGrp="1"/>
          </p:cNvSpPr>
          <p:nvPr>
            <p:ph type="body" idx="13"/>
          </p:nvPr>
        </p:nvSpPr>
        <p:spPr>
          <a:xfrm>
            <a:off x="5977042" y="1713463"/>
            <a:ext cx="231600" cy="113400"/>
          </a:xfrm>
          <a:prstGeom prst="rect">
            <a:avLst/>
          </a:prstGeom>
          <a:noFill/>
          <a:ln>
            <a:noFill/>
          </a:ln>
        </p:spPr>
        <p:txBody>
          <a:bodyPr lIns="34275" tIns="34275" rIns="34275" bIns="34275" anchor="b" anchorCtr="0"/>
          <a:lstStyle>
            <a:lvl1pPr marL="0" marR="0" lvl="0" indent="0" algn="l" rtl="0">
              <a:lnSpc>
                <a:spcPct val="120000"/>
              </a:lnSpc>
              <a:spcBef>
                <a:spcPts val="900"/>
              </a:spcBef>
              <a:spcAft>
                <a:spcPts val="0"/>
              </a:spcAft>
              <a:buClr>
                <a:srgbClr val="FEFDFD"/>
              </a:buClr>
              <a:buFont typeface="Helvetica Neue"/>
              <a:buNone/>
              <a:defRPr sz="900" b="1" i="0" u="none" strike="noStrike" cap="none">
                <a:solidFill>
                  <a:srgbClr val="FEFDFD"/>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189" name="Shape 189"/>
          <p:cNvSpPr/>
          <p:nvPr/>
        </p:nvSpPr>
        <p:spPr>
          <a:xfrm>
            <a:off x="683418" y="1957388"/>
            <a:ext cx="1857300" cy="85800"/>
          </a:xfrm>
          <a:prstGeom prst="rect">
            <a:avLst/>
          </a:prstGeom>
          <a:solidFill>
            <a:srgbClr val="00CFFF"/>
          </a:solidFill>
          <a:ln>
            <a:noFill/>
          </a:ln>
        </p:spPr>
        <p:txBody>
          <a:bodyPr lIns="19050" tIns="19050" rIns="19050" bIns="19050" anchor="ctr" anchorCtr="0">
            <a:noAutofit/>
          </a:bodyPr>
          <a:lstStyle/>
          <a:p>
            <a:pPr marL="0" marR="0" lvl="0" indent="0" algn="l" rtl="0">
              <a:lnSpc>
                <a:spcPct val="100000"/>
              </a:lnSpc>
              <a:spcBef>
                <a:spcPts val="0"/>
              </a:spcBef>
              <a:spcAft>
                <a:spcPts val="0"/>
              </a:spcAft>
              <a:buClr>
                <a:srgbClr val="00CFFF"/>
              </a:buClr>
              <a:buFont typeface="Helvetica Neue"/>
              <a:buNone/>
            </a:pPr>
            <a:endParaRPr sz="7500" b="1" i="0" u="none" strike="noStrike" cap="none">
              <a:solidFill>
                <a:srgbClr val="00CFFF"/>
              </a:solidFill>
              <a:latin typeface="Helvetica Neue"/>
              <a:ea typeface="Helvetica Neue"/>
              <a:cs typeface="Helvetica Neue"/>
              <a:sym typeface="Helvetica Neue"/>
            </a:endParaRPr>
          </a:p>
        </p:txBody>
      </p:sp>
      <p:sp>
        <p:nvSpPr>
          <p:cNvPr id="190" name="Shape 190"/>
          <p:cNvSpPr/>
          <p:nvPr/>
        </p:nvSpPr>
        <p:spPr>
          <a:xfrm>
            <a:off x="3338376" y="1957388"/>
            <a:ext cx="1857300" cy="85800"/>
          </a:xfrm>
          <a:prstGeom prst="rect">
            <a:avLst/>
          </a:prstGeom>
          <a:solidFill>
            <a:srgbClr val="00CFFF"/>
          </a:solidFill>
          <a:ln>
            <a:noFill/>
          </a:ln>
        </p:spPr>
        <p:txBody>
          <a:bodyPr lIns="19050" tIns="19050" rIns="19050" bIns="19050" anchor="ctr" anchorCtr="0">
            <a:noAutofit/>
          </a:bodyPr>
          <a:lstStyle/>
          <a:p>
            <a:pPr marL="0" marR="0" lvl="0" indent="0" algn="l" rtl="0">
              <a:lnSpc>
                <a:spcPct val="100000"/>
              </a:lnSpc>
              <a:spcBef>
                <a:spcPts val="0"/>
              </a:spcBef>
              <a:spcAft>
                <a:spcPts val="0"/>
              </a:spcAft>
              <a:buClr>
                <a:srgbClr val="00CFFF"/>
              </a:buClr>
              <a:buFont typeface="Helvetica Neue"/>
              <a:buNone/>
            </a:pPr>
            <a:endParaRPr sz="7500" b="1" i="0" u="none" strike="noStrike" cap="none">
              <a:solidFill>
                <a:srgbClr val="00CFFF"/>
              </a:solidFill>
              <a:latin typeface="Helvetica Neue"/>
              <a:ea typeface="Helvetica Neue"/>
              <a:cs typeface="Helvetica Neue"/>
              <a:sym typeface="Helvetica Neue"/>
            </a:endParaRPr>
          </a:p>
        </p:txBody>
      </p:sp>
      <p:sp>
        <p:nvSpPr>
          <p:cNvPr id="191" name="Shape 191"/>
          <p:cNvSpPr/>
          <p:nvPr/>
        </p:nvSpPr>
        <p:spPr>
          <a:xfrm>
            <a:off x="5980645" y="1957388"/>
            <a:ext cx="1857300" cy="85800"/>
          </a:xfrm>
          <a:prstGeom prst="rect">
            <a:avLst/>
          </a:prstGeom>
          <a:solidFill>
            <a:srgbClr val="00CFFF"/>
          </a:solidFill>
          <a:ln>
            <a:noFill/>
          </a:ln>
        </p:spPr>
        <p:txBody>
          <a:bodyPr lIns="19050" tIns="19050" rIns="19050" bIns="19050" anchor="ctr" anchorCtr="0">
            <a:noAutofit/>
          </a:bodyPr>
          <a:lstStyle/>
          <a:p>
            <a:pPr marL="0" marR="0" lvl="0" indent="0" algn="l" rtl="0">
              <a:lnSpc>
                <a:spcPct val="100000"/>
              </a:lnSpc>
              <a:spcBef>
                <a:spcPts val="0"/>
              </a:spcBef>
              <a:spcAft>
                <a:spcPts val="0"/>
              </a:spcAft>
              <a:buClr>
                <a:srgbClr val="00CFFF"/>
              </a:buClr>
              <a:buFont typeface="Helvetica Neue"/>
              <a:buNone/>
            </a:pPr>
            <a:endParaRPr sz="7500" b="1" i="0" u="none" strike="noStrike" cap="none">
              <a:solidFill>
                <a:srgbClr val="00CFFF"/>
              </a:solidFill>
              <a:latin typeface="Helvetica Neue"/>
              <a:ea typeface="Helvetica Neue"/>
              <a:cs typeface="Helvetica Neue"/>
              <a:sym typeface="Helvetica Neue"/>
            </a:endParaRPr>
          </a:p>
        </p:txBody>
      </p:sp>
      <p:sp>
        <p:nvSpPr>
          <p:cNvPr id="192" name="Shape 192"/>
          <p:cNvSpPr txBox="1">
            <a:spLocks noGrp="1"/>
          </p:cNvSpPr>
          <p:nvPr>
            <p:ph type="body" idx="14"/>
          </p:nvPr>
        </p:nvSpPr>
        <p:spPr>
          <a:xfrm>
            <a:off x="5977042" y="3410587"/>
            <a:ext cx="1893300" cy="1087800"/>
          </a:xfrm>
          <a:prstGeom prst="rect">
            <a:avLst/>
          </a:prstGeom>
          <a:noFill/>
          <a:ln>
            <a:noFill/>
          </a:ln>
        </p:spPr>
        <p:txBody>
          <a:bodyPr lIns="34275" tIns="34275" rIns="34275" bIns="34275" anchor="t" anchorCtr="0"/>
          <a:lstStyle>
            <a:lvl1pPr marL="0" marR="0" lvl="0"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193" name="Shape 193"/>
          <p:cNvSpPr txBox="1">
            <a:spLocks noGrp="1"/>
          </p:cNvSpPr>
          <p:nvPr>
            <p:ph type="sldNum" idx="12"/>
          </p:nvPr>
        </p:nvSpPr>
        <p:spPr>
          <a:xfrm>
            <a:off x="8320086" y="4814887"/>
            <a:ext cx="134100" cy="125700"/>
          </a:xfrm>
          <a:prstGeom prst="rect">
            <a:avLst/>
          </a:prstGeom>
          <a:noFill/>
          <a:ln>
            <a:noFill/>
          </a:ln>
        </p:spPr>
        <p:txBody>
          <a:bodyPr lIns="19050" tIns="19050" rIns="19050" bIns="19050" anchor="t" anchorCtr="0">
            <a:noAutofit/>
          </a:bodyPr>
          <a:lstStyle/>
          <a:p>
            <a:pPr marL="0" marR="0" lvl="0" indent="0" algn="r" rtl="0">
              <a:lnSpc>
                <a:spcPct val="120000"/>
              </a:lnSpc>
              <a:spcBef>
                <a:spcPts val="0"/>
              </a:spcBef>
              <a:spcAft>
                <a:spcPts val="0"/>
              </a:spcAft>
              <a:buClr>
                <a:srgbClr val="00CFFF"/>
              </a:buClr>
              <a:buSzPct val="25000"/>
              <a:buFont typeface="Helvetica Neue"/>
              <a:buNone/>
            </a:pPr>
            <a:fld id="{00000000-1234-1234-1234-123412341234}" type="slidenum">
              <a:rPr lang="en" sz="700" b="0" i="0" u="none" strike="noStrike" cap="none">
                <a:solidFill>
                  <a:srgbClr val="00CFFF"/>
                </a:solidFill>
                <a:latin typeface="Helvetica Neue"/>
                <a:ea typeface="Helvetica Neue"/>
                <a:cs typeface="Helvetica Neue"/>
                <a:sym typeface="Helvetica Neue"/>
              </a:rPr>
              <a:t>‹#›</a:t>
            </a:fld>
            <a:endParaRPr lang="en" sz="700" b="0" i="0" u="none" strike="noStrike" cap="none">
              <a:solidFill>
                <a:srgbClr val="00CFFF"/>
              </a:solidFill>
              <a:latin typeface="Helvetica Neue"/>
              <a:ea typeface="Helvetica Neue"/>
              <a:cs typeface="Helvetica Neue"/>
              <a:sym typeface="Helvetica Neue"/>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Numbered cols 3 white">
    <p:bg>
      <p:bgPr>
        <a:solidFill>
          <a:srgbClr val="FEFDFD"/>
        </a:solidFill>
        <a:effectLst/>
      </p:bgPr>
    </p:bg>
    <p:spTree>
      <p:nvGrpSpPr>
        <p:cNvPr id="1" name="Shape 194"/>
        <p:cNvGrpSpPr/>
        <p:nvPr/>
      </p:nvGrpSpPr>
      <p:grpSpPr>
        <a:xfrm>
          <a:off x="0" y="0"/>
          <a:ext cx="0" cy="0"/>
          <a:chOff x="0" y="0"/>
          <a:chExt cx="0" cy="0"/>
        </a:xfrm>
      </p:grpSpPr>
      <p:sp>
        <p:nvSpPr>
          <p:cNvPr id="195" name="Shape 195"/>
          <p:cNvSpPr txBox="1">
            <a:spLocks noGrp="1"/>
          </p:cNvSpPr>
          <p:nvPr>
            <p:ph type="body" idx="1"/>
          </p:nvPr>
        </p:nvSpPr>
        <p:spPr>
          <a:xfrm>
            <a:off x="695269" y="2063961"/>
            <a:ext cx="584700" cy="952500"/>
          </a:xfrm>
          <a:prstGeom prst="rect">
            <a:avLst/>
          </a:prstGeom>
          <a:noFill/>
          <a:ln>
            <a:noFill/>
          </a:ln>
        </p:spPr>
        <p:txBody>
          <a:bodyPr lIns="34275" tIns="34275" rIns="34275" bIns="34275" anchor="t" anchorCtr="0"/>
          <a:lstStyle>
            <a:lvl1pPr marL="0" marR="0" lvl="0" indent="0" algn="l" rtl="0">
              <a:lnSpc>
                <a:spcPct val="100000"/>
              </a:lnSpc>
              <a:spcBef>
                <a:spcPts val="0"/>
              </a:spcBef>
              <a:spcAft>
                <a:spcPts val="0"/>
              </a:spcAft>
              <a:buClr>
                <a:srgbClr val="007EA8"/>
              </a:buClr>
              <a:buFont typeface="Helvetica Neue"/>
              <a:buNone/>
              <a:defRPr sz="7500" b="1" i="0" u="none" strike="noStrike" cap="none">
                <a:solidFill>
                  <a:srgbClr val="007EA8"/>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196" name="Shape 196"/>
          <p:cNvSpPr txBox="1">
            <a:spLocks noGrp="1"/>
          </p:cNvSpPr>
          <p:nvPr>
            <p:ph type="body" idx="2"/>
          </p:nvPr>
        </p:nvSpPr>
        <p:spPr>
          <a:xfrm>
            <a:off x="681820" y="1732513"/>
            <a:ext cx="510900" cy="113400"/>
          </a:xfrm>
          <a:prstGeom prst="rect">
            <a:avLst/>
          </a:prstGeom>
          <a:noFill/>
          <a:ln>
            <a:noFill/>
          </a:ln>
        </p:spPr>
        <p:txBody>
          <a:bodyPr lIns="34275" tIns="34275" rIns="34275" bIns="34275" anchor="b" anchorCtr="0"/>
          <a:lstStyle>
            <a:lvl1pPr marL="0" marR="0" lvl="0" indent="0" algn="l" rtl="0">
              <a:lnSpc>
                <a:spcPct val="120000"/>
              </a:lnSpc>
              <a:spcBef>
                <a:spcPts val="900"/>
              </a:spcBef>
              <a:spcAft>
                <a:spcPts val="0"/>
              </a:spcAft>
              <a:buClr>
                <a:srgbClr val="1C304A"/>
              </a:buClr>
              <a:buFont typeface="Helvetica Neue"/>
              <a:buNone/>
              <a:defRPr sz="900" b="1" i="0" u="none" strike="noStrike" cap="none">
                <a:solidFill>
                  <a:srgbClr val="1C304A"/>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197" name="Shape 197"/>
          <p:cNvSpPr txBox="1">
            <a:spLocks noGrp="1"/>
          </p:cNvSpPr>
          <p:nvPr>
            <p:ph type="body" idx="3"/>
          </p:nvPr>
        </p:nvSpPr>
        <p:spPr>
          <a:xfrm>
            <a:off x="673454" y="3410587"/>
            <a:ext cx="1871700" cy="1087800"/>
          </a:xfrm>
          <a:prstGeom prst="rect">
            <a:avLst/>
          </a:prstGeom>
          <a:noFill/>
          <a:ln>
            <a:noFill/>
          </a:ln>
        </p:spPr>
        <p:txBody>
          <a:bodyPr lIns="34275" tIns="34275" rIns="34275" bIns="34275" anchor="t" anchorCtr="0"/>
          <a:lstStyle>
            <a:lvl1pPr marL="0" marR="0" lvl="0"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198" name="Shape 198"/>
          <p:cNvSpPr txBox="1">
            <a:spLocks noGrp="1"/>
          </p:cNvSpPr>
          <p:nvPr>
            <p:ph type="body" idx="4"/>
          </p:nvPr>
        </p:nvSpPr>
        <p:spPr>
          <a:xfrm>
            <a:off x="3310960" y="2063961"/>
            <a:ext cx="584700" cy="952500"/>
          </a:xfrm>
          <a:prstGeom prst="rect">
            <a:avLst/>
          </a:prstGeom>
          <a:noFill/>
          <a:ln>
            <a:noFill/>
          </a:ln>
        </p:spPr>
        <p:txBody>
          <a:bodyPr lIns="34275" tIns="34275" rIns="34275" bIns="34275" anchor="t" anchorCtr="0"/>
          <a:lstStyle>
            <a:lvl1pPr marL="0" marR="0" lvl="0" indent="0" algn="l" rtl="0">
              <a:lnSpc>
                <a:spcPct val="100000"/>
              </a:lnSpc>
              <a:spcBef>
                <a:spcPts val="0"/>
              </a:spcBef>
              <a:spcAft>
                <a:spcPts val="0"/>
              </a:spcAft>
              <a:buClr>
                <a:srgbClr val="007EA8"/>
              </a:buClr>
              <a:buFont typeface="Helvetica Neue"/>
              <a:buNone/>
              <a:defRPr sz="7500" b="1" i="0" u="none" strike="noStrike" cap="none">
                <a:solidFill>
                  <a:srgbClr val="007EA8"/>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199" name="Shape 199"/>
          <p:cNvSpPr txBox="1">
            <a:spLocks noGrp="1"/>
          </p:cNvSpPr>
          <p:nvPr>
            <p:ph type="body" idx="5"/>
          </p:nvPr>
        </p:nvSpPr>
        <p:spPr>
          <a:xfrm>
            <a:off x="3334773" y="1713463"/>
            <a:ext cx="530400" cy="113400"/>
          </a:xfrm>
          <a:prstGeom prst="rect">
            <a:avLst/>
          </a:prstGeom>
          <a:noFill/>
          <a:ln>
            <a:noFill/>
          </a:ln>
        </p:spPr>
        <p:txBody>
          <a:bodyPr lIns="34275" tIns="34275" rIns="34275" bIns="34275" anchor="b" anchorCtr="0"/>
          <a:lstStyle>
            <a:lvl1pPr marL="0" marR="0" lvl="0" indent="0" algn="l" rtl="0">
              <a:lnSpc>
                <a:spcPct val="120000"/>
              </a:lnSpc>
              <a:spcBef>
                <a:spcPts val="900"/>
              </a:spcBef>
              <a:spcAft>
                <a:spcPts val="0"/>
              </a:spcAft>
              <a:buClr>
                <a:srgbClr val="1C304A"/>
              </a:buClr>
              <a:buFont typeface="Helvetica Neue"/>
              <a:buNone/>
              <a:defRPr sz="900" b="1" i="0" u="none" strike="noStrike" cap="none">
                <a:solidFill>
                  <a:srgbClr val="1C304A"/>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200" name="Shape 200"/>
          <p:cNvSpPr txBox="1">
            <a:spLocks noGrp="1"/>
          </p:cNvSpPr>
          <p:nvPr>
            <p:ph type="body" idx="6"/>
          </p:nvPr>
        </p:nvSpPr>
        <p:spPr>
          <a:xfrm>
            <a:off x="3334773" y="3410587"/>
            <a:ext cx="1893300" cy="1087800"/>
          </a:xfrm>
          <a:prstGeom prst="rect">
            <a:avLst/>
          </a:prstGeom>
          <a:noFill/>
          <a:ln>
            <a:noFill/>
          </a:ln>
        </p:spPr>
        <p:txBody>
          <a:bodyPr lIns="34275" tIns="34275" rIns="34275" bIns="34275" anchor="t" anchorCtr="0"/>
          <a:lstStyle>
            <a:lvl1pPr marL="0" marR="0" lvl="0"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201" name="Shape 201"/>
          <p:cNvSpPr txBox="1">
            <a:spLocks noGrp="1"/>
          </p:cNvSpPr>
          <p:nvPr>
            <p:ph type="body" idx="7"/>
          </p:nvPr>
        </p:nvSpPr>
        <p:spPr>
          <a:xfrm>
            <a:off x="5948467" y="2063961"/>
            <a:ext cx="584700" cy="952500"/>
          </a:xfrm>
          <a:prstGeom prst="rect">
            <a:avLst/>
          </a:prstGeom>
          <a:noFill/>
          <a:ln>
            <a:noFill/>
          </a:ln>
        </p:spPr>
        <p:txBody>
          <a:bodyPr lIns="34275" tIns="34275" rIns="34275" bIns="34275" anchor="t" anchorCtr="0"/>
          <a:lstStyle>
            <a:lvl1pPr marL="0" marR="0" lvl="0" indent="0" algn="l" rtl="0">
              <a:lnSpc>
                <a:spcPct val="100000"/>
              </a:lnSpc>
              <a:spcBef>
                <a:spcPts val="0"/>
              </a:spcBef>
              <a:spcAft>
                <a:spcPts val="0"/>
              </a:spcAft>
              <a:buClr>
                <a:srgbClr val="007EA8"/>
              </a:buClr>
              <a:buFont typeface="Helvetica Neue"/>
              <a:buNone/>
              <a:defRPr sz="7500" b="1" i="0" u="none" strike="noStrike" cap="none">
                <a:solidFill>
                  <a:srgbClr val="007EA8"/>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202" name="Shape 202"/>
          <p:cNvSpPr txBox="1">
            <a:spLocks noGrp="1"/>
          </p:cNvSpPr>
          <p:nvPr>
            <p:ph type="body" idx="8"/>
          </p:nvPr>
        </p:nvSpPr>
        <p:spPr>
          <a:xfrm>
            <a:off x="5977042" y="1713463"/>
            <a:ext cx="650700" cy="113400"/>
          </a:xfrm>
          <a:prstGeom prst="rect">
            <a:avLst/>
          </a:prstGeom>
          <a:noFill/>
          <a:ln>
            <a:noFill/>
          </a:ln>
        </p:spPr>
        <p:txBody>
          <a:bodyPr lIns="34275" tIns="34275" rIns="34275" bIns="34275" anchor="b" anchorCtr="0"/>
          <a:lstStyle>
            <a:lvl1pPr marL="0" marR="0" lvl="0" indent="0" algn="l" rtl="0">
              <a:lnSpc>
                <a:spcPct val="120000"/>
              </a:lnSpc>
              <a:spcBef>
                <a:spcPts val="900"/>
              </a:spcBef>
              <a:spcAft>
                <a:spcPts val="0"/>
              </a:spcAft>
              <a:buClr>
                <a:srgbClr val="1C304A"/>
              </a:buClr>
              <a:buFont typeface="Helvetica Neue"/>
              <a:buNone/>
              <a:defRPr sz="900" b="1" i="0" u="none" strike="noStrike" cap="none">
                <a:solidFill>
                  <a:srgbClr val="1C304A"/>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203" name="Shape 203"/>
          <p:cNvSpPr/>
          <p:nvPr/>
        </p:nvSpPr>
        <p:spPr>
          <a:xfrm>
            <a:off x="683418" y="1957388"/>
            <a:ext cx="1857300" cy="85800"/>
          </a:xfrm>
          <a:prstGeom prst="rect">
            <a:avLst/>
          </a:prstGeom>
          <a:solidFill>
            <a:srgbClr val="007EA8"/>
          </a:solidFill>
          <a:ln>
            <a:noFill/>
          </a:ln>
        </p:spPr>
        <p:txBody>
          <a:bodyPr lIns="19050" tIns="19050" rIns="19050" bIns="19050" anchor="ctr" anchorCtr="0">
            <a:noAutofit/>
          </a:bodyPr>
          <a:lstStyle/>
          <a:p>
            <a:pPr marL="0" marR="0" lvl="0" indent="0" algn="l" rtl="0">
              <a:lnSpc>
                <a:spcPct val="100000"/>
              </a:lnSpc>
              <a:spcBef>
                <a:spcPts val="0"/>
              </a:spcBef>
              <a:spcAft>
                <a:spcPts val="0"/>
              </a:spcAft>
              <a:buClr>
                <a:srgbClr val="007EA8"/>
              </a:buClr>
              <a:buFont typeface="Helvetica Neue"/>
              <a:buNone/>
            </a:pPr>
            <a:endParaRPr sz="7500" b="1" i="0" u="none" strike="noStrike" cap="none">
              <a:solidFill>
                <a:srgbClr val="007EA8"/>
              </a:solidFill>
              <a:latin typeface="Helvetica Neue"/>
              <a:ea typeface="Helvetica Neue"/>
              <a:cs typeface="Helvetica Neue"/>
              <a:sym typeface="Helvetica Neue"/>
            </a:endParaRPr>
          </a:p>
        </p:txBody>
      </p:sp>
      <p:sp>
        <p:nvSpPr>
          <p:cNvPr id="204" name="Shape 204"/>
          <p:cNvSpPr/>
          <p:nvPr/>
        </p:nvSpPr>
        <p:spPr>
          <a:xfrm>
            <a:off x="3338376" y="1957388"/>
            <a:ext cx="1857300" cy="85800"/>
          </a:xfrm>
          <a:prstGeom prst="rect">
            <a:avLst/>
          </a:prstGeom>
          <a:solidFill>
            <a:srgbClr val="007EA8"/>
          </a:solidFill>
          <a:ln>
            <a:noFill/>
          </a:ln>
        </p:spPr>
        <p:txBody>
          <a:bodyPr lIns="19050" tIns="19050" rIns="19050" bIns="19050" anchor="ctr" anchorCtr="0">
            <a:noAutofit/>
          </a:bodyPr>
          <a:lstStyle/>
          <a:p>
            <a:pPr marL="0" marR="0" lvl="0" indent="0" algn="l" rtl="0">
              <a:lnSpc>
                <a:spcPct val="100000"/>
              </a:lnSpc>
              <a:spcBef>
                <a:spcPts val="0"/>
              </a:spcBef>
              <a:spcAft>
                <a:spcPts val="0"/>
              </a:spcAft>
              <a:buClr>
                <a:srgbClr val="007EA8"/>
              </a:buClr>
              <a:buFont typeface="Helvetica Neue"/>
              <a:buNone/>
            </a:pPr>
            <a:endParaRPr sz="7500" b="1" i="0" u="none" strike="noStrike" cap="none">
              <a:solidFill>
                <a:srgbClr val="007EA8"/>
              </a:solidFill>
              <a:latin typeface="Helvetica Neue"/>
              <a:ea typeface="Helvetica Neue"/>
              <a:cs typeface="Helvetica Neue"/>
              <a:sym typeface="Helvetica Neue"/>
            </a:endParaRPr>
          </a:p>
        </p:txBody>
      </p:sp>
      <p:sp>
        <p:nvSpPr>
          <p:cNvPr id="205" name="Shape 205"/>
          <p:cNvSpPr/>
          <p:nvPr/>
        </p:nvSpPr>
        <p:spPr>
          <a:xfrm>
            <a:off x="5980645" y="1957388"/>
            <a:ext cx="1857300" cy="85800"/>
          </a:xfrm>
          <a:prstGeom prst="rect">
            <a:avLst/>
          </a:prstGeom>
          <a:solidFill>
            <a:srgbClr val="007EA8"/>
          </a:solidFill>
          <a:ln>
            <a:noFill/>
          </a:ln>
        </p:spPr>
        <p:txBody>
          <a:bodyPr lIns="19050" tIns="19050" rIns="19050" bIns="19050" anchor="ctr" anchorCtr="0">
            <a:noAutofit/>
          </a:bodyPr>
          <a:lstStyle/>
          <a:p>
            <a:pPr marL="0" marR="0" lvl="0" indent="0" algn="l" rtl="0">
              <a:lnSpc>
                <a:spcPct val="100000"/>
              </a:lnSpc>
              <a:spcBef>
                <a:spcPts val="0"/>
              </a:spcBef>
              <a:spcAft>
                <a:spcPts val="0"/>
              </a:spcAft>
              <a:buClr>
                <a:srgbClr val="007EA8"/>
              </a:buClr>
              <a:buFont typeface="Helvetica Neue"/>
              <a:buNone/>
            </a:pPr>
            <a:endParaRPr sz="7500" b="1" i="0" u="none" strike="noStrike" cap="none">
              <a:solidFill>
                <a:srgbClr val="007EA8"/>
              </a:solidFill>
              <a:latin typeface="Helvetica Neue"/>
              <a:ea typeface="Helvetica Neue"/>
              <a:cs typeface="Helvetica Neue"/>
              <a:sym typeface="Helvetica Neue"/>
            </a:endParaRPr>
          </a:p>
        </p:txBody>
      </p:sp>
      <p:sp>
        <p:nvSpPr>
          <p:cNvPr id="206" name="Shape 206"/>
          <p:cNvSpPr txBox="1">
            <a:spLocks noGrp="1"/>
          </p:cNvSpPr>
          <p:nvPr>
            <p:ph type="body" idx="9"/>
          </p:nvPr>
        </p:nvSpPr>
        <p:spPr>
          <a:xfrm>
            <a:off x="5977042" y="3410587"/>
            <a:ext cx="1893300" cy="1087800"/>
          </a:xfrm>
          <a:prstGeom prst="rect">
            <a:avLst/>
          </a:prstGeom>
          <a:noFill/>
          <a:ln>
            <a:noFill/>
          </a:ln>
        </p:spPr>
        <p:txBody>
          <a:bodyPr lIns="34275" tIns="34275" rIns="34275" bIns="34275" anchor="t" anchorCtr="0"/>
          <a:lstStyle>
            <a:lvl1pPr marL="0" marR="0" lvl="0"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207" name="Shape 207"/>
          <p:cNvSpPr txBox="1">
            <a:spLocks noGrp="1"/>
          </p:cNvSpPr>
          <p:nvPr>
            <p:ph type="body" idx="13"/>
          </p:nvPr>
        </p:nvSpPr>
        <p:spPr>
          <a:xfrm>
            <a:off x="664959" y="614869"/>
            <a:ext cx="3995400" cy="208499"/>
          </a:xfrm>
          <a:prstGeom prst="rect">
            <a:avLst/>
          </a:prstGeom>
          <a:noFill/>
          <a:ln>
            <a:noFill/>
          </a:ln>
        </p:spPr>
        <p:txBody>
          <a:bodyPr lIns="34275" tIns="34275" rIns="34275" bIns="34275" anchor="t" anchorCtr="0"/>
          <a:lstStyle>
            <a:lvl1pPr marL="0" marR="0" lvl="0"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208" name="Shape 208"/>
          <p:cNvSpPr txBox="1">
            <a:spLocks noGrp="1"/>
          </p:cNvSpPr>
          <p:nvPr>
            <p:ph type="body" idx="14"/>
          </p:nvPr>
        </p:nvSpPr>
        <p:spPr>
          <a:xfrm>
            <a:off x="669721" y="945387"/>
            <a:ext cx="7450800" cy="321900"/>
          </a:xfrm>
          <a:prstGeom prst="rect">
            <a:avLst/>
          </a:prstGeom>
          <a:noFill/>
          <a:ln>
            <a:noFill/>
          </a:ln>
        </p:spPr>
        <p:txBody>
          <a:bodyPr lIns="34275" tIns="34275" rIns="34275" bIns="34275" anchor="t" anchorCtr="0"/>
          <a:lstStyle>
            <a:lvl1pPr marL="0" marR="0" lvl="0"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209" name="Shape 209"/>
          <p:cNvSpPr txBox="1">
            <a:spLocks noGrp="1"/>
          </p:cNvSpPr>
          <p:nvPr>
            <p:ph type="sldNum" idx="12"/>
          </p:nvPr>
        </p:nvSpPr>
        <p:spPr>
          <a:xfrm>
            <a:off x="8320086" y="4814887"/>
            <a:ext cx="134100" cy="125700"/>
          </a:xfrm>
          <a:prstGeom prst="rect">
            <a:avLst/>
          </a:prstGeom>
          <a:noFill/>
          <a:ln>
            <a:noFill/>
          </a:ln>
        </p:spPr>
        <p:txBody>
          <a:bodyPr lIns="19050" tIns="19050" rIns="19050" bIns="19050" anchor="t" anchorCtr="0">
            <a:noAutofit/>
          </a:bodyPr>
          <a:lstStyle/>
          <a:p>
            <a:pPr marL="0" marR="0" lvl="0" indent="0" algn="r" rtl="0">
              <a:lnSpc>
                <a:spcPct val="120000"/>
              </a:lnSpc>
              <a:spcBef>
                <a:spcPts val="0"/>
              </a:spcBef>
              <a:spcAft>
                <a:spcPts val="0"/>
              </a:spcAft>
              <a:buClr>
                <a:srgbClr val="1C304A"/>
              </a:buClr>
              <a:buSzPct val="25000"/>
              <a:buFont typeface="Helvetica Neue"/>
              <a:buNone/>
            </a:pPr>
            <a:fld id="{00000000-1234-1234-1234-123412341234}" type="slidenum">
              <a:rPr lang="en" sz="700" b="0" i="0" u="none" strike="noStrike" cap="none">
                <a:solidFill>
                  <a:srgbClr val="1C304A"/>
                </a:solidFill>
                <a:latin typeface="Helvetica Neue"/>
                <a:ea typeface="Helvetica Neue"/>
                <a:cs typeface="Helvetica Neue"/>
                <a:sym typeface="Helvetica Neue"/>
              </a:rPr>
              <a:t>‹#›</a:t>
            </a:fld>
            <a:endParaRPr lang="en" sz="700" b="0" i="0" u="none" strike="noStrike" cap="none">
              <a:solidFill>
                <a:srgbClr val="1C304A"/>
              </a:solidFill>
              <a:latin typeface="Helvetica Neue"/>
              <a:ea typeface="Helvetica Neue"/>
              <a:cs typeface="Helvetica Neue"/>
              <a:sym typeface="Helvetica Neue"/>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Numbered cols 4 dark">
    <p:bg>
      <p:bgPr>
        <a:solidFill>
          <a:srgbClr val="1C304A"/>
        </a:solidFill>
        <a:effectLst/>
      </p:bgPr>
    </p:bg>
    <p:spTree>
      <p:nvGrpSpPr>
        <p:cNvPr id="1" name="Shape 210"/>
        <p:cNvGrpSpPr/>
        <p:nvPr/>
      </p:nvGrpSpPr>
      <p:grpSpPr>
        <a:xfrm>
          <a:off x="0" y="0"/>
          <a:ext cx="0" cy="0"/>
          <a:chOff x="0" y="0"/>
          <a:chExt cx="0" cy="0"/>
        </a:xfrm>
      </p:grpSpPr>
      <p:sp>
        <p:nvSpPr>
          <p:cNvPr id="211" name="Shape 211"/>
          <p:cNvSpPr txBox="1">
            <a:spLocks noGrp="1"/>
          </p:cNvSpPr>
          <p:nvPr>
            <p:ph type="body" idx="1"/>
          </p:nvPr>
        </p:nvSpPr>
        <p:spPr>
          <a:xfrm>
            <a:off x="664959" y="614869"/>
            <a:ext cx="3995400" cy="208499"/>
          </a:xfrm>
          <a:prstGeom prst="rect">
            <a:avLst/>
          </a:prstGeom>
          <a:noFill/>
          <a:ln>
            <a:noFill/>
          </a:ln>
        </p:spPr>
        <p:txBody>
          <a:bodyPr lIns="34275" tIns="34275" rIns="34275" bIns="34275" anchor="t" anchorCtr="0"/>
          <a:lstStyle>
            <a:lvl1pPr marL="0" marR="0" lvl="0"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212" name="Shape 212"/>
          <p:cNvSpPr txBox="1">
            <a:spLocks noGrp="1"/>
          </p:cNvSpPr>
          <p:nvPr>
            <p:ph type="body" idx="2"/>
          </p:nvPr>
        </p:nvSpPr>
        <p:spPr>
          <a:xfrm>
            <a:off x="669721" y="945387"/>
            <a:ext cx="7450800" cy="321900"/>
          </a:xfrm>
          <a:prstGeom prst="rect">
            <a:avLst/>
          </a:prstGeom>
          <a:noFill/>
          <a:ln>
            <a:noFill/>
          </a:ln>
        </p:spPr>
        <p:txBody>
          <a:bodyPr lIns="34275" tIns="34275" rIns="34275" bIns="34275" anchor="t" anchorCtr="0"/>
          <a:lstStyle>
            <a:lvl1pPr marL="0" marR="0" lvl="0"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213" name="Shape 213"/>
          <p:cNvSpPr/>
          <p:nvPr/>
        </p:nvSpPr>
        <p:spPr>
          <a:xfrm>
            <a:off x="682228" y="1992790"/>
            <a:ext cx="350700" cy="350700"/>
          </a:xfrm>
          <a:prstGeom prst="ellipse">
            <a:avLst/>
          </a:prstGeom>
          <a:solidFill>
            <a:srgbClr val="FEFDFD"/>
          </a:solidFill>
          <a:ln>
            <a:noFill/>
          </a:ln>
        </p:spPr>
        <p:txBody>
          <a:bodyPr lIns="19050" tIns="19050" rIns="19050" bIns="19050" anchor="ctr" anchorCtr="0">
            <a:noAutofit/>
          </a:bodyPr>
          <a:lstStyle/>
          <a:p>
            <a:pPr marL="0" marR="0" lvl="0" indent="0" algn="l" rtl="0">
              <a:lnSpc>
                <a:spcPct val="100000"/>
              </a:lnSpc>
              <a:spcBef>
                <a:spcPts val="0"/>
              </a:spcBef>
              <a:spcAft>
                <a:spcPts val="0"/>
              </a:spcAft>
              <a:buClr>
                <a:srgbClr val="16263B"/>
              </a:buClr>
              <a:buFont typeface="Helvetica Neue"/>
              <a:buNone/>
            </a:pPr>
            <a:endParaRPr sz="7500" b="1" i="0" u="none" strike="noStrike" cap="none">
              <a:solidFill>
                <a:srgbClr val="16263B"/>
              </a:solidFill>
              <a:latin typeface="Helvetica Neue"/>
              <a:ea typeface="Helvetica Neue"/>
              <a:cs typeface="Helvetica Neue"/>
              <a:sym typeface="Helvetica Neue"/>
            </a:endParaRPr>
          </a:p>
        </p:txBody>
      </p:sp>
      <p:sp>
        <p:nvSpPr>
          <p:cNvPr id="214" name="Shape 214"/>
          <p:cNvSpPr txBox="1">
            <a:spLocks noGrp="1"/>
          </p:cNvSpPr>
          <p:nvPr>
            <p:ph type="body" idx="3"/>
          </p:nvPr>
        </p:nvSpPr>
        <p:spPr>
          <a:xfrm>
            <a:off x="684205" y="3012624"/>
            <a:ext cx="1764900" cy="960600"/>
          </a:xfrm>
          <a:prstGeom prst="rect">
            <a:avLst/>
          </a:prstGeom>
          <a:noFill/>
          <a:ln>
            <a:noFill/>
          </a:ln>
        </p:spPr>
        <p:txBody>
          <a:bodyPr lIns="34275" tIns="34275" rIns="34275" bIns="34275" anchor="t" anchorCtr="0"/>
          <a:lstStyle>
            <a:lvl1pPr marL="0" marR="0" lvl="0"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215" name="Shape 215"/>
          <p:cNvSpPr txBox="1">
            <a:spLocks noGrp="1"/>
          </p:cNvSpPr>
          <p:nvPr>
            <p:ph type="body" idx="4"/>
          </p:nvPr>
        </p:nvSpPr>
        <p:spPr>
          <a:xfrm>
            <a:off x="684205" y="2510019"/>
            <a:ext cx="1764900" cy="350400"/>
          </a:xfrm>
          <a:prstGeom prst="rect">
            <a:avLst/>
          </a:prstGeom>
          <a:noFill/>
          <a:ln>
            <a:noFill/>
          </a:ln>
        </p:spPr>
        <p:txBody>
          <a:bodyPr lIns="34275" tIns="34275" rIns="34275" bIns="34275" anchor="t" anchorCtr="0"/>
          <a:lstStyle>
            <a:lvl1pPr marL="0" marR="0" lvl="0" indent="0" algn="l" rtl="0">
              <a:lnSpc>
                <a:spcPct val="120000"/>
              </a:lnSpc>
              <a:spcBef>
                <a:spcPts val="900"/>
              </a:spcBef>
              <a:spcAft>
                <a:spcPts val="0"/>
              </a:spcAft>
              <a:buClr>
                <a:srgbClr val="00CFFF"/>
              </a:buClr>
              <a:buFont typeface="Helvetica Neue"/>
              <a:buNone/>
              <a:defRPr sz="1200" b="1" i="0" u="none" strike="noStrike" cap="none">
                <a:solidFill>
                  <a:srgbClr val="00CFFF"/>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216" name="Shape 216"/>
          <p:cNvSpPr txBox="1">
            <a:spLocks noGrp="1"/>
          </p:cNvSpPr>
          <p:nvPr>
            <p:ph type="body" idx="5"/>
          </p:nvPr>
        </p:nvSpPr>
        <p:spPr>
          <a:xfrm>
            <a:off x="2711462" y="2510019"/>
            <a:ext cx="1848300" cy="397500"/>
          </a:xfrm>
          <a:prstGeom prst="rect">
            <a:avLst/>
          </a:prstGeom>
          <a:noFill/>
          <a:ln>
            <a:noFill/>
          </a:ln>
        </p:spPr>
        <p:txBody>
          <a:bodyPr lIns="34275" tIns="34275" rIns="34275" bIns="34275" anchor="t" anchorCtr="0"/>
          <a:lstStyle>
            <a:lvl1pPr marL="0" marR="0" lvl="0" indent="0" algn="l" rtl="0">
              <a:lnSpc>
                <a:spcPct val="120000"/>
              </a:lnSpc>
              <a:spcBef>
                <a:spcPts val="900"/>
              </a:spcBef>
              <a:spcAft>
                <a:spcPts val="0"/>
              </a:spcAft>
              <a:buClr>
                <a:srgbClr val="00CFFF"/>
              </a:buClr>
              <a:buFont typeface="Helvetica Neue"/>
              <a:buNone/>
              <a:defRPr sz="1200" b="1" i="0" u="none" strike="noStrike" cap="none">
                <a:solidFill>
                  <a:srgbClr val="00CFFF"/>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217" name="Shape 217"/>
          <p:cNvSpPr txBox="1">
            <a:spLocks noGrp="1"/>
          </p:cNvSpPr>
          <p:nvPr>
            <p:ph type="body" idx="6"/>
          </p:nvPr>
        </p:nvSpPr>
        <p:spPr>
          <a:xfrm>
            <a:off x="4664849" y="2510019"/>
            <a:ext cx="1848300" cy="397500"/>
          </a:xfrm>
          <a:prstGeom prst="rect">
            <a:avLst/>
          </a:prstGeom>
          <a:noFill/>
          <a:ln>
            <a:noFill/>
          </a:ln>
        </p:spPr>
        <p:txBody>
          <a:bodyPr lIns="34275" tIns="34275" rIns="34275" bIns="34275" anchor="t" anchorCtr="0"/>
          <a:lstStyle>
            <a:lvl1pPr marL="0" marR="0" lvl="0" indent="0" algn="l" rtl="0">
              <a:lnSpc>
                <a:spcPct val="120000"/>
              </a:lnSpc>
              <a:spcBef>
                <a:spcPts val="900"/>
              </a:spcBef>
              <a:spcAft>
                <a:spcPts val="0"/>
              </a:spcAft>
              <a:buClr>
                <a:srgbClr val="00CFFF"/>
              </a:buClr>
              <a:buFont typeface="Helvetica Neue"/>
              <a:buNone/>
              <a:defRPr sz="1200" b="1" i="0" u="none" strike="noStrike" cap="none">
                <a:solidFill>
                  <a:srgbClr val="00CFFF"/>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218" name="Shape 218"/>
          <p:cNvSpPr txBox="1">
            <a:spLocks noGrp="1"/>
          </p:cNvSpPr>
          <p:nvPr>
            <p:ph type="body" idx="7"/>
          </p:nvPr>
        </p:nvSpPr>
        <p:spPr>
          <a:xfrm>
            <a:off x="6595642" y="2510019"/>
            <a:ext cx="1764900" cy="153000"/>
          </a:xfrm>
          <a:prstGeom prst="rect">
            <a:avLst/>
          </a:prstGeom>
          <a:noFill/>
          <a:ln>
            <a:noFill/>
          </a:ln>
        </p:spPr>
        <p:txBody>
          <a:bodyPr lIns="34275" tIns="34275" rIns="34275" bIns="34275" anchor="t" anchorCtr="0"/>
          <a:lstStyle>
            <a:lvl1pPr marL="0" marR="0" lvl="0" indent="0" algn="l" rtl="0">
              <a:lnSpc>
                <a:spcPct val="120000"/>
              </a:lnSpc>
              <a:spcBef>
                <a:spcPts val="900"/>
              </a:spcBef>
              <a:spcAft>
                <a:spcPts val="0"/>
              </a:spcAft>
              <a:buClr>
                <a:srgbClr val="00CFFF"/>
              </a:buClr>
              <a:buFont typeface="Helvetica Neue"/>
              <a:buNone/>
              <a:defRPr sz="1200" b="1" i="0" u="none" strike="noStrike" cap="none">
                <a:solidFill>
                  <a:srgbClr val="00CFFF"/>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219" name="Shape 219"/>
          <p:cNvSpPr txBox="1">
            <a:spLocks noGrp="1"/>
          </p:cNvSpPr>
          <p:nvPr>
            <p:ph type="body" idx="8"/>
          </p:nvPr>
        </p:nvSpPr>
        <p:spPr>
          <a:xfrm>
            <a:off x="2708697" y="3012624"/>
            <a:ext cx="1768500" cy="960600"/>
          </a:xfrm>
          <a:prstGeom prst="rect">
            <a:avLst/>
          </a:prstGeom>
          <a:noFill/>
          <a:ln>
            <a:noFill/>
          </a:ln>
        </p:spPr>
        <p:txBody>
          <a:bodyPr lIns="34275" tIns="34275" rIns="34275" bIns="34275" anchor="t" anchorCtr="0"/>
          <a:lstStyle>
            <a:lvl1pPr marL="0" marR="0" lvl="0"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220" name="Shape 220"/>
          <p:cNvSpPr txBox="1">
            <a:spLocks noGrp="1"/>
          </p:cNvSpPr>
          <p:nvPr>
            <p:ph type="body" idx="9"/>
          </p:nvPr>
        </p:nvSpPr>
        <p:spPr>
          <a:xfrm>
            <a:off x="4662977" y="3012624"/>
            <a:ext cx="1768500" cy="960600"/>
          </a:xfrm>
          <a:prstGeom prst="rect">
            <a:avLst/>
          </a:prstGeom>
          <a:noFill/>
          <a:ln>
            <a:noFill/>
          </a:ln>
        </p:spPr>
        <p:txBody>
          <a:bodyPr lIns="34275" tIns="34275" rIns="34275" bIns="34275" anchor="t" anchorCtr="0"/>
          <a:lstStyle>
            <a:lvl1pPr marL="0" marR="0" lvl="0"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221" name="Shape 221"/>
          <p:cNvSpPr txBox="1">
            <a:spLocks noGrp="1"/>
          </p:cNvSpPr>
          <p:nvPr>
            <p:ph type="body" idx="13"/>
          </p:nvPr>
        </p:nvSpPr>
        <p:spPr>
          <a:xfrm>
            <a:off x="6598976" y="3012624"/>
            <a:ext cx="1764900" cy="960600"/>
          </a:xfrm>
          <a:prstGeom prst="rect">
            <a:avLst/>
          </a:prstGeom>
          <a:noFill/>
          <a:ln>
            <a:noFill/>
          </a:ln>
        </p:spPr>
        <p:txBody>
          <a:bodyPr lIns="34275" tIns="34275" rIns="34275" bIns="34275" anchor="t" anchorCtr="0"/>
          <a:lstStyle>
            <a:lvl1pPr marL="0" marR="0" lvl="0"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222" name="Shape 222"/>
          <p:cNvSpPr txBox="1">
            <a:spLocks noGrp="1"/>
          </p:cNvSpPr>
          <p:nvPr>
            <p:ph type="body" idx="14"/>
          </p:nvPr>
        </p:nvSpPr>
        <p:spPr>
          <a:xfrm>
            <a:off x="785215" y="2065963"/>
            <a:ext cx="138300" cy="208500"/>
          </a:xfrm>
          <a:prstGeom prst="rect">
            <a:avLst/>
          </a:prstGeom>
          <a:noFill/>
          <a:ln>
            <a:noFill/>
          </a:ln>
        </p:spPr>
        <p:txBody>
          <a:bodyPr lIns="34275" tIns="34275" rIns="34275" bIns="34275" anchor="ctr" anchorCtr="0"/>
          <a:lstStyle>
            <a:lvl1pPr marL="0" marR="0" lvl="0" indent="0" algn="l" rtl="0">
              <a:lnSpc>
                <a:spcPct val="80000"/>
              </a:lnSpc>
              <a:spcBef>
                <a:spcPts val="0"/>
              </a:spcBef>
              <a:spcAft>
                <a:spcPts val="0"/>
              </a:spcAft>
              <a:buClr>
                <a:srgbClr val="16263B"/>
              </a:buClr>
              <a:buFont typeface="Helvetica Neue"/>
              <a:buNone/>
              <a:defRPr sz="1400" b="1" i="0" u="none" strike="noStrike" cap="none">
                <a:solidFill>
                  <a:srgbClr val="16263B"/>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223" name="Shape 223"/>
          <p:cNvSpPr/>
          <p:nvPr/>
        </p:nvSpPr>
        <p:spPr>
          <a:xfrm>
            <a:off x="2712958" y="1992790"/>
            <a:ext cx="350700" cy="350700"/>
          </a:xfrm>
          <a:prstGeom prst="ellipse">
            <a:avLst/>
          </a:prstGeom>
          <a:solidFill>
            <a:srgbClr val="FEFDFD"/>
          </a:solidFill>
          <a:ln>
            <a:noFill/>
          </a:ln>
        </p:spPr>
        <p:txBody>
          <a:bodyPr lIns="19050" tIns="19050" rIns="19050" bIns="19050" anchor="ctr" anchorCtr="0">
            <a:noAutofit/>
          </a:bodyPr>
          <a:lstStyle/>
          <a:p>
            <a:pPr marL="0" marR="0" lvl="0" indent="0" algn="l" rtl="0">
              <a:lnSpc>
                <a:spcPct val="100000"/>
              </a:lnSpc>
              <a:spcBef>
                <a:spcPts val="0"/>
              </a:spcBef>
              <a:spcAft>
                <a:spcPts val="0"/>
              </a:spcAft>
              <a:buClr>
                <a:srgbClr val="16263B"/>
              </a:buClr>
              <a:buFont typeface="Helvetica Neue"/>
              <a:buNone/>
            </a:pPr>
            <a:endParaRPr sz="7500" b="1" i="0" u="none" strike="noStrike" cap="none">
              <a:solidFill>
                <a:srgbClr val="16263B"/>
              </a:solidFill>
              <a:latin typeface="Helvetica Neue"/>
              <a:ea typeface="Helvetica Neue"/>
              <a:cs typeface="Helvetica Neue"/>
              <a:sym typeface="Helvetica Neue"/>
            </a:endParaRPr>
          </a:p>
        </p:txBody>
      </p:sp>
      <p:sp>
        <p:nvSpPr>
          <p:cNvPr id="224" name="Shape 224"/>
          <p:cNvSpPr txBox="1">
            <a:spLocks noGrp="1"/>
          </p:cNvSpPr>
          <p:nvPr>
            <p:ph type="body" idx="15"/>
          </p:nvPr>
        </p:nvSpPr>
        <p:spPr>
          <a:xfrm>
            <a:off x="2815945" y="2065963"/>
            <a:ext cx="138300" cy="208500"/>
          </a:xfrm>
          <a:prstGeom prst="rect">
            <a:avLst/>
          </a:prstGeom>
          <a:noFill/>
          <a:ln>
            <a:noFill/>
          </a:ln>
        </p:spPr>
        <p:txBody>
          <a:bodyPr lIns="34275" tIns="34275" rIns="34275" bIns="34275" anchor="ctr" anchorCtr="0"/>
          <a:lstStyle>
            <a:lvl1pPr marL="0" marR="0" lvl="0" indent="0" algn="l" rtl="0">
              <a:lnSpc>
                <a:spcPct val="80000"/>
              </a:lnSpc>
              <a:spcBef>
                <a:spcPts val="0"/>
              </a:spcBef>
              <a:spcAft>
                <a:spcPts val="0"/>
              </a:spcAft>
              <a:buClr>
                <a:srgbClr val="16263B"/>
              </a:buClr>
              <a:buFont typeface="Helvetica Neue"/>
              <a:buNone/>
              <a:defRPr sz="1400" b="1" i="0" u="none" strike="noStrike" cap="none">
                <a:solidFill>
                  <a:srgbClr val="16263B"/>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225" name="Shape 225"/>
          <p:cNvSpPr/>
          <p:nvPr/>
        </p:nvSpPr>
        <p:spPr>
          <a:xfrm>
            <a:off x="4663678" y="1992790"/>
            <a:ext cx="350700" cy="350700"/>
          </a:xfrm>
          <a:prstGeom prst="ellipse">
            <a:avLst/>
          </a:prstGeom>
          <a:solidFill>
            <a:srgbClr val="FEFDFD"/>
          </a:solidFill>
          <a:ln>
            <a:noFill/>
          </a:ln>
        </p:spPr>
        <p:txBody>
          <a:bodyPr lIns="19050" tIns="19050" rIns="19050" bIns="19050" anchor="ctr" anchorCtr="0">
            <a:noAutofit/>
          </a:bodyPr>
          <a:lstStyle/>
          <a:p>
            <a:pPr marL="0" marR="0" lvl="0" indent="0" algn="l" rtl="0">
              <a:lnSpc>
                <a:spcPct val="100000"/>
              </a:lnSpc>
              <a:spcBef>
                <a:spcPts val="0"/>
              </a:spcBef>
              <a:spcAft>
                <a:spcPts val="0"/>
              </a:spcAft>
              <a:buClr>
                <a:srgbClr val="16263B"/>
              </a:buClr>
              <a:buFont typeface="Helvetica Neue"/>
              <a:buNone/>
            </a:pPr>
            <a:endParaRPr sz="7500" b="1" i="0" u="none" strike="noStrike" cap="none">
              <a:solidFill>
                <a:srgbClr val="16263B"/>
              </a:solidFill>
              <a:latin typeface="Helvetica Neue"/>
              <a:ea typeface="Helvetica Neue"/>
              <a:cs typeface="Helvetica Neue"/>
              <a:sym typeface="Helvetica Neue"/>
            </a:endParaRPr>
          </a:p>
        </p:txBody>
      </p:sp>
      <p:sp>
        <p:nvSpPr>
          <p:cNvPr id="226" name="Shape 226"/>
          <p:cNvSpPr txBox="1">
            <a:spLocks noGrp="1"/>
          </p:cNvSpPr>
          <p:nvPr>
            <p:ph type="body" idx="16"/>
          </p:nvPr>
        </p:nvSpPr>
        <p:spPr>
          <a:xfrm>
            <a:off x="4766665" y="2065963"/>
            <a:ext cx="138300" cy="208500"/>
          </a:xfrm>
          <a:prstGeom prst="rect">
            <a:avLst/>
          </a:prstGeom>
          <a:noFill/>
          <a:ln>
            <a:noFill/>
          </a:ln>
        </p:spPr>
        <p:txBody>
          <a:bodyPr lIns="34275" tIns="34275" rIns="34275" bIns="34275" anchor="ctr" anchorCtr="0"/>
          <a:lstStyle>
            <a:lvl1pPr marL="0" marR="0" lvl="0" indent="0" algn="l" rtl="0">
              <a:lnSpc>
                <a:spcPct val="80000"/>
              </a:lnSpc>
              <a:spcBef>
                <a:spcPts val="0"/>
              </a:spcBef>
              <a:spcAft>
                <a:spcPts val="0"/>
              </a:spcAft>
              <a:buClr>
                <a:srgbClr val="16263B"/>
              </a:buClr>
              <a:buFont typeface="Helvetica Neue"/>
              <a:buNone/>
              <a:defRPr sz="1400" b="1" i="0" u="none" strike="noStrike" cap="none">
                <a:solidFill>
                  <a:srgbClr val="16263B"/>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227" name="Shape 227"/>
          <p:cNvSpPr/>
          <p:nvPr/>
        </p:nvSpPr>
        <p:spPr>
          <a:xfrm>
            <a:off x="6614398" y="1992790"/>
            <a:ext cx="350700" cy="350700"/>
          </a:xfrm>
          <a:prstGeom prst="ellipse">
            <a:avLst/>
          </a:prstGeom>
          <a:solidFill>
            <a:srgbClr val="FEFDFD"/>
          </a:solidFill>
          <a:ln>
            <a:noFill/>
          </a:ln>
        </p:spPr>
        <p:txBody>
          <a:bodyPr lIns="19050" tIns="19050" rIns="19050" bIns="19050" anchor="ctr" anchorCtr="0">
            <a:noAutofit/>
          </a:bodyPr>
          <a:lstStyle/>
          <a:p>
            <a:pPr marL="0" marR="0" lvl="0" indent="0" algn="l" rtl="0">
              <a:lnSpc>
                <a:spcPct val="100000"/>
              </a:lnSpc>
              <a:spcBef>
                <a:spcPts val="0"/>
              </a:spcBef>
              <a:spcAft>
                <a:spcPts val="0"/>
              </a:spcAft>
              <a:buClr>
                <a:srgbClr val="16263B"/>
              </a:buClr>
              <a:buFont typeface="Helvetica Neue"/>
              <a:buNone/>
            </a:pPr>
            <a:endParaRPr sz="7500" b="1" i="0" u="none" strike="noStrike" cap="none">
              <a:solidFill>
                <a:srgbClr val="16263B"/>
              </a:solidFill>
              <a:latin typeface="Helvetica Neue"/>
              <a:ea typeface="Helvetica Neue"/>
              <a:cs typeface="Helvetica Neue"/>
              <a:sym typeface="Helvetica Neue"/>
            </a:endParaRPr>
          </a:p>
        </p:txBody>
      </p:sp>
      <p:sp>
        <p:nvSpPr>
          <p:cNvPr id="228" name="Shape 228"/>
          <p:cNvSpPr txBox="1">
            <a:spLocks noGrp="1"/>
          </p:cNvSpPr>
          <p:nvPr>
            <p:ph type="body" idx="17"/>
          </p:nvPr>
        </p:nvSpPr>
        <p:spPr>
          <a:xfrm>
            <a:off x="6717386" y="2065963"/>
            <a:ext cx="138300" cy="208500"/>
          </a:xfrm>
          <a:prstGeom prst="rect">
            <a:avLst/>
          </a:prstGeom>
          <a:noFill/>
          <a:ln>
            <a:noFill/>
          </a:ln>
        </p:spPr>
        <p:txBody>
          <a:bodyPr lIns="34275" tIns="34275" rIns="34275" bIns="34275" anchor="ctr" anchorCtr="0"/>
          <a:lstStyle>
            <a:lvl1pPr marL="0" marR="0" lvl="0" indent="0" algn="l" rtl="0">
              <a:lnSpc>
                <a:spcPct val="80000"/>
              </a:lnSpc>
              <a:spcBef>
                <a:spcPts val="0"/>
              </a:spcBef>
              <a:spcAft>
                <a:spcPts val="0"/>
              </a:spcAft>
              <a:buClr>
                <a:srgbClr val="16263B"/>
              </a:buClr>
              <a:buFont typeface="Helvetica Neue"/>
              <a:buNone/>
              <a:defRPr sz="1400" b="1" i="0" u="none" strike="noStrike" cap="none">
                <a:solidFill>
                  <a:srgbClr val="16263B"/>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229" name="Shape 229"/>
          <p:cNvSpPr txBox="1">
            <a:spLocks noGrp="1"/>
          </p:cNvSpPr>
          <p:nvPr>
            <p:ph type="sldNum" idx="12"/>
          </p:nvPr>
        </p:nvSpPr>
        <p:spPr>
          <a:xfrm>
            <a:off x="8320087" y="4814887"/>
            <a:ext cx="149400" cy="138600"/>
          </a:xfrm>
          <a:prstGeom prst="rect">
            <a:avLst/>
          </a:prstGeom>
          <a:noFill/>
          <a:ln>
            <a:noFill/>
          </a:ln>
        </p:spPr>
        <p:txBody>
          <a:bodyPr lIns="19050" tIns="19050" rIns="19050" bIns="19050" anchor="t" anchorCtr="0">
            <a:noAutofit/>
          </a:bodyPr>
          <a:lstStyle/>
          <a:p>
            <a:pPr marL="0" marR="0" lvl="0" indent="0" algn="l" rtl="0">
              <a:lnSpc>
                <a:spcPct val="120000"/>
              </a:lnSpc>
              <a:spcBef>
                <a:spcPts val="0"/>
              </a:spcBef>
              <a:spcAft>
                <a:spcPts val="0"/>
              </a:spcAft>
              <a:buClr>
                <a:srgbClr val="00CFFF"/>
              </a:buClr>
              <a:buSzPct val="25000"/>
              <a:buFont typeface="Helvetica Neue"/>
              <a:buNone/>
            </a:pPr>
            <a:fld id="{00000000-1234-1234-1234-123412341234}" type="slidenum">
              <a:rPr lang="en" sz="800" b="0" i="0" u="none" strike="noStrike" cap="none">
                <a:solidFill>
                  <a:srgbClr val="00CFFF"/>
                </a:solidFill>
                <a:latin typeface="Helvetica Neue"/>
                <a:ea typeface="Helvetica Neue"/>
                <a:cs typeface="Helvetica Neue"/>
                <a:sym typeface="Helvetica Neue"/>
              </a:rPr>
              <a:t>‹#›</a:t>
            </a:fld>
            <a:endParaRPr lang="en" sz="800" b="0" i="0" u="none" strike="noStrike" cap="none">
              <a:solidFill>
                <a:srgbClr val="00CFFF"/>
              </a:solidFill>
              <a:latin typeface="Helvetica Neue"/>
              <a:ea typeface="Helvetica Neue"/>
              <a:cs typeface="Helvetica Neue"/>
              <a:sym typeface="Helvetica Neue"/>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311700" y="445025"/>
            <a:ext cx="8520600" cy="5727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8" name="Shape 18"/>
          <p:cNvSpPr txBox="1">
            <a:spLocks noGrp="1"/>
          </p:cNvSpPr>
          <p:nvPr>
            <p:ph type="body" idx="1"/>
          </p:nvPr>
        </p:nvSpPr>
        <p:spPr>
          <a:xfrm>
            <a:off x="311700" y="1152475"/>
            <a:ext cx="8520600" cy="34164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9" name="Shape 19"/>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Numbered cols 4 white">
    <p:bg>
      <p:bgPr>
        <a:solidFill>
          <a:srgbClr val="FEFDFD"/>
        </a:solidFill>
        <a:effectLst/>
      </p:bgPr>
    </p:bg>
    <p:spTree>
      <p:nvGrpSpPr>
        <p:cNvPr id="1" name="Shape 230"/>
        <p:cNvGrpSpPr/>
        <p:nvPr/>
      </p:nvGrpSpPr>
      <p:grpSpPr>
        <a:xfrm>
          <a:off x="0" y="0"/>
          <a:ext cx="0" cy="0"/>
          <a:chOff x="0" y="0"/>
          <a:chExt cx="0" cy="0"/>
        </a:xfrm>
      </p:grpSpPr>
      <p:sp>
        <p:nvSpPr>
          <p:cNvPr id="231" name="Shape 231"/>
          <p:cNvSpPr txBox="1">
            <a:spLocks noGrp="1"/>
          </p:cNvSpPr>
          <p:nvPr>
            <p:ph type="body" idx="1"/>
          </p:nvPr>
        </p:nvSpPr>
        <p:spPr>
          <a:xfrm>
            <a:off x="664959" y="614869"/>
            <a:ext cx="3995400" cy="208499"/>
          </a:xfrm>
          <a:prstGeom prst="rect">
            <a:avLst/>
          </a:prstGeom>
          <a:noFill/>
          <a:ln>
            <a:noFill/>
          </a:ln>
        </p:spPr>
        <p:txBody>
          <a:bodyPr lIns="34275" tIns="34275" rIns="34275" bIns="34275" anchor="t" anchorCtr="0"/>
          <a:lstStyle>
            <a:lvl1pPr marL="0" marR="0" lvl="0"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232" name="Shape 232"/>
          <p:cNvSpPr txBox="1">
            <a:spLocks noGrp="1"/>
          </p:cNvSpPr>
          <p:nvPr>
            <p:ph type="body" idx="2"/>
          </p:nvPr>
        </p:nvSpPr>
        <p:spPr>
          <a:xfrm>
            <a:off x="669721" y="945387"/>
            <a:ext cx="7450800" cy="321900"/>
          </a:xfrm>
          <a:prstGeom prst="rect">
            <a:avLst/>
          </a:prstGeom>
          <a:noFill/>
          <a:ln>
            <a:noFill/>
          </a:ln>
        </p:spPr>
        <p:txBody>
          <a:bodyPr lIns="34275" tIns="34275" rIns="34275" bIns="34275" anchor="t" anchorCtr="0"/>
          <a:lstStyle>
            <a:lvl1pPr marL="0" marR="0" lvl="0"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233" name="Shape 233"/>
          <p:cNvSpPr/>
          <p:nvPr/>
        </p:nvSpPr>
        <p:spPr>
          <a:xfrm>
            <a:off x="682228" y="1992790"/>
            <a:ext cx="350700" cy="350700"/>
          </a:xfrm>
          <a:prstGeom prst="ellipse">
            <a:avLst/>
          </a:prstGeom>
          <a:solidFill>
            <a:srgbClr val="007EA8"/>
          </a:solidFill>
          <a:ln>
            <a:noFill/>
          </a:ln>
        </p:spPr>
        <p:txBody>
          <a:bodyPr lIns="19050" tIns="19050" rIns="19050" bIns="19050" anchor="ctr" anchorCtr="0">
            <a:noAutofit/>
          </a:bodyPr>
          <a:lstStyle/>
          <a:p>
            <a:pPr marL="0" marR="0" lvl="0" indent="0" algn="l" rtl="0">
              <a:lnSpc>
                <a:spcPct val="100000"/>
              </a:lnSpc>
              <a:spcBef>
                <a:spcPts val="0"/>
              </a:spcBef>
              <a:spcAft>
                <a:spcPts val="0"/>
              </a:spcAft>
              <a:buClr>
                <a:srgbClr val="00CFFF"/>
              </a:buClr>
              <a:buFont typeface="Helvetica Neue"/>
              <a:buNone/>
            </a:pPr>
            <a:endParaRPr sz="7500" b="1" i="0" u="none" strike="noStrike" cap="none">
              <a:solidFill>
                <a:srgbClr val="00CFFF"/>
              </a:solidFill>
              <a:latin typeface="Helvetica Neue"/>
              <a:ea typeface="Helvetica Neue"/>
              <a:cs typeface="Helvetica Neue"/>
              <a:sym typeface="Helvetica Neue"/>
            </a:endParaRPr>
          </a:p>
        </p:txBody>
      </p:sp>
      <p:sp>
        <p:nvSpPr>
          <p:cNvPr id="234" name="Shape 234"/>
          <p:cNvSpPr txBox="1">
            <a:spLocks noGrp="1"/>
          </p:cNvSpPr>
          <p:nvPr>
            <p:ph type="body" idx="3"/>
          </p:nvPr>
        </p:nvSpPr>
        <p:spPr>
          <a:xfrm>
            <a:off x="684205" y="3012624"/>
            <a:ext cx="1764900" cy="960600"/>
          </a:xfrm>
          <a:prstGeom prst="rect">
            <a:avLst/>
          </a:prstGeom>
          <a:noFill/>
          <a:ln>
            <a:noFill/>
          </a:ln>
        </p:spPr>
        <p:txBody>
          <a:bodyPr lIns="34275" tIns="34275" rIns="34275" bIns="34275" anchor="t" anchorCtr="0"/>
          <a:lstStyle>
            <a:lvl1pPr marL="0" marR="0" lvl="0"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235" name="Shape 235"/>
          <p:cNvSpPr txBox="1">
            <a:spLocks noGrp="1"/>
          </p:cNvSpPr>
          <p:nvPr>
            <p:ph type="body" idx="4"/>
          </p:nvPr>
        </p:nvSpPr>
        <p:spPr>
          <a:xfrm>
            <a:off x="684205" y="2510019"/>
            <a:ext cx="1764900" cy="350400"/>
          </a:xfrm>
          <a:prstGeom prst="rect">
            <a:avLst/>
          </a:prstGeom>
          <a:noFill/>
          <a:ln>
            <a:noFill/>
          </a:ln>
        </p:spPr>
        <p:txBody>
          <a:bodyPr lIns="34275" tIns="34275" rIns="34275" bIns="34275" anchor="t" anchorCtr="0"/>
          <a:lstStyle>
            <a:lvl1pPr marL="0" marR="0" lvl="0" indent="0" algn="l" rtl="0">
              <a:lnSpc>
                <a:spcPct val="120000"/>
              </a:lnSpc>
              <a:spcBef>
                <a:spcPts val="900"/>
              </a:spcBef>
              <a:spcAft>
                <a:spcPts val="0"/>
              </a:spcAft>
              <a:buClr>
                <a:srgbClr val="046B99"/>
              </a:buClr>
              <a:buFont typeface="Helvetica Neue"/>
              <a:buNone/>
              <a:defRPr sz="1200" b="1" i="0" u="none" strike="noStrike" cap="none">
                <a:solidFill>
                  <a:srgbClr val="046B99"/>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236" name="Shape 236"/>
          <p:cNvSpPr txBox="1">
            <a:spLocks noGrp="1"/>
          </p:cNvSpPr>
          <p:nvPr>
            <p:ph type="body" idx="5"/>
          </p:nvPr>
        </p:nvSpPr>
        <p:spPr>
          <a:xfrm>
            <a:off x="2711462" y="2510019"/>
            <a:ext cx="1774500" cy="153000"/>
          </a:xfrm>
          <a:prstGeom prst="rect">
            <a:avLst/>
          </a:prstGeom>
          <a:noFill/>
          <a:ln>
            <a:noFill/>
          </a:ln>
        </p:spPr>
        <p:txBody>
          <a:bodyPr lIns="34275" tIns="34275" rIns="34275" bIns="34275" anchor="t" anchorCtr="0"/>
          <a:lstStyle>
            <a:lvl1pPr marL="0" marR="0" lvl="0" indent="0" algn="l" rtl="0">
              <a:lnSpc>
                <a:spcPct val="120000"/>
              </a:lnSpc>
              <a:spcBef>
                <a:spcPts val="900"/>
              </a:spcBef>
              <a:spcAft>
                <a:spcPts val="0"/>
              </a:spcAft>
              <a:buClr>
                <a:srgbClr val="046B99"/>
              </a:buClr>
              <a:buFont typeface="Helvetica Neue"/>
              <a:buNone/>
              <a:defRPr sz="1200" b="1" i="0" u="none" strike="noStrike" cap="none">
                <a:solidFill>
                  <a:srgbClr val="046B99"/>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237" name="Shape 237"/>
          <p:cNvSpPr txBox="1">
            <a:spLocks noGrp="1"/>
          </p:cNvSpPr>
          <p:nvPr>
            <p:ph type="body" idx="6"/>
          </p:nvPr>
        </p:nvSpPr>
        <p:spPr>
          <a:xfrm>
            <a:off x="4664849" y="2510019"/>
            <a:ext cx="1764900" cy="153000"/>
          </a:xfrm>
          <a:prstGeom prst="rect">
            <a:avLst/>
          </a:prstGeom>
          <a:noFill/>
          <a:ln>
            <a:noFill/>
          </a:ln>
        </p:spPr>
        <p:txBody>
          <a:bodyPr lIns="34275" tIns="34275" rIns="34275" bIns="34275" anchor="t" anchorCtr="0"/>
          <a:lstStyle>
            <a:lvl1pPr marL="0" marR="0" lvl="0" indent="0" algn="l" rtl="0">
              <a:lnSpc>
                <a:spcPct val="120000"/>
              </a:lnSpc>
              <a:spcBef>
                <a:spcPts val="900"/>
              </a:spcBef>
              <a:spcAft>
                <a:spcPts val="0"/>
              </a:spcAft>
              <a:buClr>
                <a:srgbClr val="046B99"/>
              </a:buClr>
              <a:buFont typeface="Helvetica Neue"/>
              <a:buNone/>
              <a:defRPr sz="1200" b="1" i="0" u="none" strike="noStrike" cap="none">
                <a:solidFill>
                  <a:srgbClr val="046B99"/>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238" name="Shape 238"/>
          <p:cNvSpPr txBox="1">
            <a:spLocks noGrp="1"/>
          </p:cNvSpPr>
          <p:nvPr>
            <p:ph type="body" idx="7"/>
          </p:nvPr>
        </p:nvSpPr>
        <p:spPr>
          <a:xfrm>
            <a:off x="6595642" y="2510019"/>
            <a:ext cx="1764900" cy="153000"/>
          </a:xfrm>
          <a:prstGeom prst="rect">
            <a:avLst/>
          </a:prstGeom>
          <a:noFill/>
          <a:ln>
            <a:noFill/>
          </a:ln>
        </p:spPr>
        <p:txBody>
          <a:bodyPr lIns="34275" tIns="34275" rIns="34275" bIns="34275" anchor="t" anchorCtr="0"/>
          <a:lstStyle>
            <a:lvl1pPr marL="0" marR="0" lvl="0" indent="0" algn="l" rtl="0">
              <a:lnSpc>
                <a:spcPct val="120000"/>
              </a:lnSpc>
              <a:spcBef>
                <a:spcPts val="900"/>
              </a:spcBef>
              <a:spcAft>
                <a:spcPts val="0"/>
              </a:spcAft>
              <a:buClr>
                <a:srgbClr val="046B99"/>
              </a:buClr>
              <a:buFont typeface="Helvetica Neue"/>
              <a:buNone/>
              <a:defRPr sz="1200" b="1" i="0" u="none" strike="noStrike" cap="none">
                <a:solidFill>
                  <a:srgbClr val="046B99"/>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239" name="Shape 239"/>
          <p:cNvSpPr txBox="1">
            <a:spLocks noGrp="1"/>
          </p:cNvSpPr>
          <p:nvPr>
            <p:ph type="body" idx="8"/>
          </p:nvPr>
        </p:nvSpPr>
        <p:spPr>
          <a:xfrm>
            <a:off x="2708697" y="3012624"/>
            <a:ext cx="1768500" cy="960600"/>
          </a:xfrm>
          <a:prstGeom prst="rect">
            <a:avLst/>
          </a:prstGeom>
          <a:noFill/>
          <a:ln>
            <a:noFill/>
          </a:ln>
        </p:spPr>
        <p:txBody>
          <a:bodyPr lIns="34275" tIns="34275" rIns="34275" bIns="34275" anchor="t" anchorCtr="0"/>
          <a:lstStyle>
            <a:lvl1pPr marL="0" marR="0" lvl="0"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240" name="Shape 240"/>
          <p:cNvSpPr txBox="1">
            <a:spLocks noGrp="1"/>
          </p:cNvSpPr>
          <p:nvPr>
            <p:ph type="body" idx="9"/>
          </p:nvPr>
        </p:nvSpPr>
        <p:spPr>
          <a:xfrm>
            <a:off x="4662977" y="3012624"/>
            <a:ext cx="1768500" cy="960600"/>
          </a:xfrm>
          <a:prstGeom prst="rect">
            <a:avLst/>
          </a:prstGeom>
          <a:noFill/>
          <a:ln>
            <a:noFill/>
          </a:ln>
        </p:spPr>
        <p:txBody>
          <a:bodyPr lIns="34275" tIns="34275" rIns="34275" bIns="34275" anchor="t" anchorCtr="0"/>
          <a:lstStyle>
            <a:lvl1pPr marL="0" marR="0" lvl="0"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241" name="Shape 241"/>
          <p:cNvSpPr txBox="1">
            <a:spLocks noGrp="1"/>
          </p:cNvSpPr>
          <p:nvPr>
            <p:ph type="body" idx="13"/>
          </p:nvPr>
        </p:nvSpPr>
        <p:spPr>
          <a:xfrm>
            <a:off x="6598976" y="3012624"/>
            <a:ext cx="1768500" cy="960600"/>
          </a:xfrm>
          <a:prstGeom prst="rect">
            <a:avLst/>
          </a:prstGeom>
          <a:noFill/>
          <a:ln>
            <a:noFill/>
          </a:ln>
        </p:spPr>
        <p:txBody>
          <a:bodyPr lIns="34275" tIns="34275" rIns="34275" bIns="34275" anchor="t" anchorCtr="0"/>
          <a:lstStyle>
            <a:lvl1pPr marL="0" marR="0" lvl="0"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242" name="Shape 242"/>
          <p:cNvSpPr txBox="1">
            <a:spLocks noGrp="1"/>
          </p:cNvSpPr>
          <p:nvPr>
            <p:ph type="body" idx="14"/>
          </p:nvPr>
        </p:nvSpPr>
        <p:spPr>
          <a:xfrm>
            <a:off x="785215" y="2065963"/>
            <a:ext cx="138300" cy="208500"/>
          </a:xfrm>
          <a:prstGeom prst="rect">
            <a:avLst/>
          </a:prstGeom>
          <a:noFill/>
          <a:ln>
            <a:noFill/>
          </a:ln>
        </p:spPr>
        <p:txBody>
          <a:bodyPr lIns="34275" tIns="34275" rIns="34275" bIns="34275" anchor="ctr" anchorCtr="0"/>
          <a:lstStyle>
            <a:lvl1pPr marL="0" marR="0" lvl="0" indent="0" algn="l" rtl="0">
              <a:lnSpc>
                <a:spcPct val="80000"/>
              </a:lnSpc>
              <a:spcBef>
                <a:spcPts val="0"/>
              </a:spcBef>
              <a:spcAft>
                <a:spcPts val="0"/>
              </a:spcAft>
              <a:buClr>
                <a:srgbClr val="FEFDFD"/>
              </a:buClr>
              <a:buFont typeface="Helvetica Neue"/>
              <a:buNone/>
              <a:defRPr sz="1400" b="1" i="0" u="none" strike="noStrike" cap="none">
                <a:solidFill>
                  <a:srgbClr val="FEFDFD"/>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243" name="Shape 243"/>
          <p:cNvSpPr/>
          <p:nvPr/>
        </p:nvSpPr>
        <p:spPr>
          <a:xfrm>
            <a:off x="2712958" y="1992790"/>
            <a:ext cx="350700" cy="350700"/>
          </a:xfrm>
          <a:prstGeom prst="ellipse">
            <a:avLst/>
          </a:prstGeom>
          <a:solidFill>
            <a:srgbClr val="007EA8"/>
          </a:solidFill>
          <a:ln>
            <a:noFill/>
          </a:ln>
        </p:spPr>
        <p:txBody>
          <a:bodyPr lIns="19050" tIns="19050" rIns="19050" bIns="19050" anchor="ctr" anchorCtr="0">
            <a:noAutofit/>
          </a:bodyPr>
          <a:lstStyle/>
          <a:p>
            <a:pPr marL="0" marR="0" lvl="0" indent="0" algn="l" rtl="0">
              <a:lnSpc>
                <a:spcPct val="100000"/>
              </a:lnSpc>
              <a:spcBef>
                <a:spcPts val="0"/>
              </a:spcBef>
              <a:spcAft>
                <a:spcPts val="0"/>
              </a:spcAft>
              <a:buClr>
                <a:srgbClr val="00CFFF"/>
              </a:buClr>
              <a:buFont typeface="Helvetica Neue"/>
              <a:buNone/>
            </a:pPr>
            <a:endParaRPr sz="7500" b="1" i="0" u="none" strike="noStrike" cap="none">
              <a:solidFill>
                <a:srgbClr val="00CFFF"/>
              </a:solidFill>
              <a:latin typeface="Helvetica Neue"/>
              <a:ea typeface="Helvetica Neue"/>
              <a:cs typeface="Helvetica Neue"/>
              <a:sym typeface="Helvetica Neue"/>
            </a:endParaRPr>
          </a:p>
        </p:txBody>
      </p:sp>
      <p:sp>
        <p:nvSpPr>
          <p:cNvPr id="244" name="Shape 244"/>
          <p:cNvSpPr txBox="1">
            <a:spLocks noGrp="1"/>
          </p:cNvSpPr>
          <p:nvPr>
            <p:ph type="body" idx="15"/>
          </p:nvPr>
        </p:nvSpPr>
        <p:spPr>
          <a:xfrm>
            <a:off x="2815945" y="2065963"/>
            <a:ext cx="138300" cy="208500"/>
          </a:xfrm>
          <a:prstGeom prst="rect">
            <a:avLst/>
          </a:prstGeom>
          <a:noFill/>
          <a:ln>
            <a:noFill/>
          </a:ln>
        </p:spPr>
        <p:txBody>
          <a:bodyPr lIns="34275" tIns="34275" rIns="34275" bIns="34275" anchor="ctr" anchorCtr="0"/>
          <a:lstStyle>
            <a:lvl1pPr marL="0" marR="0" lvl="0" indent="0" algn="l" rtl="0">
              <a:lnSpc>
                <a:spcPct val="80000"/>
              </a:lnSpc>
              <a:spcBef>
                <a:spcPts val="0"/>
              </a:spcBef>
              <a:spcAft>
                <a:spcPts val="0"/>
              </a:spcAft>
              <a:buClr>
                <a:srgbClr val="FEFDFD"/>
              </a:buClr>
              <a:buFont typeface="Helvetica Neue"/>
              <a:buNone/>
              <a:defRPr sz="1400" b="1" i="0" u="none" strike="noStrike" cap="none">
                <a:solidFill>
                  <a:srgbClr val="FEFDFD"/>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245" name="Shape 245"/>
          <p:cNvSpPr/>
          <p:nvPr/>
        </p:nvSpPr>
        <p:spPr>
          <a:xfrm>
            <a:off x="4663678" y="1992790"/>
            <a:ext cx="350700" cy="350700"/>
          </a:xfrm>
          <a:prstGeom prst="ellipse">
            <a:avLst/>
          </a:prstGeom>
          <a:solidFill>
            <a:srgbClr val="007EA8"/>
          </a:solidFill>
          <a:ln>
            <a:noFill/>
          </a:ln>
        </p:spPr>
        <p:txBody>
          <a:bodyPr lIns="19050" tIns="19050" rIns="19050" bIns="19050" anchor="ctr" anchorCtr="0">
            <a:noAutofit/>
          </a:bodyPr>
          <a:lstStyle/>
          <a:p>
            <a:pPr marL="0" marR="0" lvl="0" indent="0" algn="l" rtl="0">
              <a:lnSpc>
                <a:spcPct val="100000"/>
              </a:lnSpc>
              <a:spcBef>
                <a:spcPts val="0"/>
              </a:spcBef>
              <a:spcAft>
                <a:spcPts val="0"/>
              </a:spcAft>
              <a:buClr>
                <a:srgbClr val="00CFFF"/>
              </a:buClr>
              <a:buFont typeface="Helvetica Neue"/>
              <a:buNone/>
            </a:pPr>
            <a:endParaRPr sz="7500" b="1" i="0" u="none" strike="noStrike" cap="none">
              <a:solidFill>
                <a:srgbClr val="00CFFF"/>
              </a:solidFill>
              <a:latin typeface="Helvetica Neue"/>
              <a:ea typeface="Helvetica Neue"/>
              <a:cs typeface="Helvetica Neue"/>
              <a:sym typeface="Helvetica Neue"/>
            </a:endParaRPr>
          </a:p>
        </p:txBody>
      </p:sp>
      <p:sp>
        <p:nvSpPr>
          <p:cNvPr id="246" name="Shape 246"/>
          <p:cNvSpPr txBox="1">
            <a:spLocks noGrp="1"/>
          </p:cNvSpPr>
          <p:nvPr>
            <p:ph type="body" idx="16"/>
          </p:nvPr>
        </p:nvSpPr>
        <p:spPr>
          <a:xfrm>
            <a:off x="4766665" y="2065963"/>
            <a:ext cx="138300" cy="208500"/>
          </a:xfrm>
          <a:prstGeom prst="rect">
            <a:avLst/>
          </a:prstGeom>
          <a:noFill/>
          <a:ln>
            <a:noFill/>
          </a:ln>
        </p:spPr>
        <p:txBody>
          <a:bodyPr lIns="34275" tIns="34275" rIns="34275" bIns="34275" anchor="ctr" anchorCtr="0"/>
          <a:lstStyle>
            <a:lvl1pPr marL="0" marR="0" lvl="0" indent="0" algn="l" rtl="0">
              <a:lnSpc>
                <a:spcPct val="80000"/>
              </a:lnSpc>
              <a:spcBef>
                <a:spcPts val="0"/>
              </a:spcBef>
              <a:spcAft>
                <a:spcPts val="0"/>
              </a:spcAft>
              <a:buClr>
                <a:srgbClr val="FEFDFD"/>
              </a:buClr>
              <a:buFont typeface="Helvetica Neue"/>
              <a:buNone/>
              <a:defRPr sz="1400" b="1" i="0" u="none" strike="noStrike" cap="none">
                <a:solidFill>
                  <a:srgbClr val="FEFDFD"/>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247" name="Shape 247"/>
          <p:cNvSpPr/>
          <p:nvPr/>
        </p:nvSpPr>
        <p:spPr>
          <a:xfrm>
            <a:off x="6614398" y="1992790"/>
            <a:ext cx="350700" cy="350700"/>
          </a:xfrm>
          <a:prstGeom prst="ellipse">
            <a:avLst/>
          </a:prstGeom>
          <a:solidFill>
            <a:srgbClr val="007EA8"/>
          </a:solidFill>
          <a:ln>
            <a:noFill/>
          </a:ln>
        </p:spPr>
        <p:txBody>
          <a:bodyPr lIns="19050" tIns="19050" rIns="19050" bIns="19050" anchor="ctr" anchorCtr="0">
            <a:noAutofit/>
          </a:bodyPr>
          <a:lstStyle/>
          <a:p>
            <a:pPr marL="0" marR="0" lvl="0" indent="0" algn="l" rtl="0">
              <a:lnSpc>
                <a:spcPct val="100000"/>
              </a:lnSpc>
              <a:spcBef>
                <a:spcPts val="0"/>
              </a:spcBef>
              <a:spcAft>
                <a:spcPts val="0"/>
              </a:spcAft>
              <a:buClr>
                <a:srgbClr val="00CFFF"/>
              </a:buClr>
              <a:buFont typeface="Helvetica Neue"/>
              <a:buNone/>
            </a:pPr>
            <a:endParaRPr sz="7500" b="1" i="0" u="none" strike="noStrike" cap="none">
              <a:solidFill>
                <a:srgbClr val="00CFFF"/>
              </a:solidFill>
              <a:latin typeface="Helvetica Neue"/>
              <a:ea typeface="Helvetica Neue"/>
              <a:cs typeface="Helvetica Neue"/>
              <a:sym typeface="Helvetica Neue"/>
            </a:endParaRPr>
          </a:p>
        </p:txBody>
      </p:sp>
      <p:sp>
        <p:nvSpPr>
          <p:cNvPr id="248" name="Shape 248"/>
          <p:cNvSpPr txBox="1">
            <a:spLocks noGrp="1"/>
          </p:cNvSpPr>
          <p:nvPr>
            <p:ph type="body" idx="17"/>
          </p:nvPr>
        </p:nvSpPr>
        <p:spPr>
          <a:xfrm>
            <a:off x="6717386" y="2065963"/>
            <a:ext cx="138300" cy="208500"/>
          </a:xfrm>
          <a:prstGeom prst="rect">
            <a:avLst/>
          </a:prstGeom>
          <a:noFill/>
          <a:ln>
            <a:noFill/>
          </a:ln>
        </p:spPr>
        <p:txBody>
          <a:bodyPr lIns="34275" tIns="34275" rIns="34275" bIns="34275" anchor="ctr" anchorCtr="0"/>
          <a:lstStyle>
            <a:lvl1pPr marL="0" marR="0" lvl="0" indent="0" algn="l" rtl="0">
              <a:lnSpc>
                <a:spcPct val="80000"/>
              </a:lnSpc>
              <a:spcBef>
                <a:spcPts val="0"/>
              </a:spcBef>
              <a:spcAft>
                <a:spcPts val="0"/>
              </a:spcAft>
              <a:buClr>
                <a:srgbClr val="FEFDFD"/>
              </a:buClr>
              <a:buFont typeface="Helvetica Neue"/>
              <a:buNone/>
              <a:defRPr sz="1400" b="1" i="0" u="none" strike="noStrike" cap="none">
                <a:solidFill>
                  <a:srgbClr val="FEFDFD"/>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249" name="Shape 249"/>
          <p:cNvSpPr txBox="1">
            <a:spLocks noGrp="1"/>
          </p:cNvSpPr>
          <p:nvPr>
            <p:ph type="sldNum" idx="12"/>
          </p:nvPr>
        </p:nvSpPr>
        <p:spPr>
          <a:xfrm>
            <a:off x="8320086" y="4814887"/>
            <a:ext cx="134100" cy="125700"/>
          </a:xfrm>
          <a:prstGeom prst="rect">
            <a:avLst/>
          </a:prstGeom>
          <a:noFill/>
          <a:ln>
            <a:noFill/>
          </a:ln>
        </p:spPr>
        <p:txBody>
          <a:bodyPr lIns="19050" tIns="19050" rIns="19050" bIns="19050" anchor="t" anchorCtr="0">
            <a:noAutofit/>
          </a:bodyPr>
          <a:lstStyle/>
          <a:p>
            <a:pPr marL="0" marR="0" lvl="0" indent="0" algn="r" rtl="0">
              <a:lnSpc>
                <a:spcPct val="120000"/>
              </a:lnSpc>
              <a:spcBef>
                <a:spcPts val="0"/>
              </a:spcBef>
              <a:spcAft>
                <a:spcPts val="0"/>
              </a:spcAft>
              <a:buClr>
                <a:srgbClr val="1C304A"/>
              </a:buClr>
              <a:buSzPct val="25000"/>
              <a:buFont typeface="Helvetica Neue"/>
              <a:buNone/>
            </a:pPr>
            <a:fld id="{00000000-1234-1234-1234-123412341234}" type="slidenum">
              <a:rPr lang="en" sz="700" b="0" i="0" u="none" strike="noStrike" cap="none">
                <a:solidFill>
                  <a:srgbClr val="1C304A"/>
                </a:solidFill>
                <a:latin typeface="Helvetica Neue"/>
                <a:ea typeface="Helvetica Neue"/>
                <a:cs typeface="Helvetica Neue"/>
                <a:sym typeface="Helvetica Neue"/>
              </a:rPr>
              <a:t>‹#›</a:t>
            </a:fld>
            <a:endParaRPr lang="en" sz="700" b="0" i="0" u="none" strike="noStrike" cap="none">
              <a:solidFill>
                <a:srgbClr val="1C304A"/>
              </a:solidFill>
              <a:latin typeface="Helvetica Neue"/>
              <a:ea typeface="Helvetica Neue"/>
              <a:cs typeface="Helvetica Neue"/>
              <a:sym typeface="Helvetica Neue"/>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cSld name="Bullet cols 4 white">
    <p:bg>
      <p:bgPr>
        <a:solidFill>
          <a:srgbClr val="FEFDFD"/>
        </a:solidFill>
        <a:effectLst/>
      </p:bgPr>
    </p:bg>
    <p:spTree>
      <p:nvGrpSpPr>
        <p:cNvPr id="1" name="Shape 250"/>
        <p:cNvGrpSpPr/>
        <p:nvPr/>
      </p:nvGrpSpPr>
      <p:grpSpPr>
        <a:xfrm>
          <a:off x="0" y="0"/>
          <a:ext cx="0" cy="0"/>
          <a:chOff x="0" y="0"/>
          <a:chExt cx="0" cy="0"/>
        </a:xfrm>
      </p:grpSpPr>
      <p:sp>
        <p:nvSpPr>
          <p:cNvPr id="251" name="Shape 251"/>
          <p:cNvSpPr txBox="1">
            <a:spLocks noGrp="1"/>
          </p:cNvSpPr>
          <p:nvPr>
            <p:ph type="body" idx="1"/>
          </p:nvPr>
        </p:nvSpPr>
        <p:spPr>
          <a:xfrm>
            <a:off x="664959" y="614869"/>
            <a:ext cx="3995400" cy="208499"/>
          </a:xfrm>
          <a:prstGeom prst="rect">
            <a:avLst/>
          </a:prstGeom>
          <a:noFill/>
          <a:ln>
            <a:noFill/>
          </a:ln>
        </p:spPr>
        <p:txBody>
          <a:bodyPr lIns="34275" tIns="34275" rIns="34275" bIns="34275" anchor="t" anchorCtr="0"/>
          <a:lstStyle>
            <a:lvl1pPr marL="0" marR="0" lvl="0"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252" name="Shape 252"/>
          <p:cNvSpPr txBox="1">
            <a:spLocks noGrp="1"/>
          </p:cNvSpPr>
          <p:nvPr>
            <p:ph type="body" idx="2"/>
          </p:nvPr>
        </p:nvSpPr>
        <p:spPr>
          <a:xfrm>
            <a:off x="669721" y="945387"/>
            <a:ext cx="7450800" cy="321900"/>
          </a:xfrm>
          <a:prstGeom prst="rect">
            <a:avLst/>
          </a:prstGeom>
          <a:noFill/>
          <a:ln>
            <a:noFill/>
          </a:ln>
        </p:spPr>
        <p:txBody>
          <a:bodyPr lIns="34275" tIns="34275" rIns="34275" bIns="34275" anchor="t" anchorCtr="0"/>
          <a:lstStyle>
            <a:lvl1pPr marL="0" marR="0" lvl="0"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253" name="Shape 253"/>
          <p:cNvSpPr txBox="1">
            <a:spLocks noGrp="1"/>
          </p:cNvSpPr>
          <p:nvPr>
            <p:ph type="body" idx="3"/>
          </p:nvPr>
        </p:nvSpPr>
        <p:spPr>
          <a:xfrm>
            <a:off x="684205" y="2536374"/>
            <a:ext cx="1764900" cy="960600"/>
          </a:xfrm>
          <a:prstGeom prst="rect">
            <a:avLst/>
          </a:prstGeom>
          <a:noFill/>
          <a:ln>
            <a:noFill/>
          </a:ln>
        </p:spPr>
        <p:txBody>
          <a:bodyPr lIns="34275" tIns="34275" rIns="34275" bIns="34275" anchor="t" anchorCtr="0"/>
          <a:lstStyle>
            <a:lvl1pPr marL="0" marR="0" lvl="0"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254" name="Shape 254"/>
          <p:cNvSpPr txBox="1">
            <a:spLocks noGrp="1"/>
          </p:cNvSpPr>
          <p:nvPr>
            <p:ph type="body" idx="4"/>
          </p:nvPr>
        </p:nvSpPr>
        <p:spPr>
          <a:xfrm>
            <a:off x="684205" y="1986144"/>
            <a:ext cx="1848300" cy="350400"/>
          </a:xfrm>
          <a:prstGeom prst="rect">
            <a:avLst/>
          </a:prstGeom>
          <a:noFill/>
          <a:ln>
            <a:noFill/>
          </a:ln>
        </p:spPr>
        <p:txBody>
          <a:bodyPr lIns="34275" tIns="34275" rIns="34275" bIns="34275" anchor="t" anchorCtr="0"/>
          <a:lstStyle>
            <a:lvl1pPr marL="0" marR="0" lvl="0" indent="0" algn="l" rtl="0">
              <a:lnSpc>
                <a:spcPct val="120000"/>
              </a:lnSpc>
              <a:spcBef>
                <a:spcPts val="900"/>
              </a:spcBef>
              <a:spcAft>
                <a:spcPts val="0"/>
              </a:spcAft>
              <a:buClr>
                <a:srgbClr val="046B99"/>
              </a:buClr>
              <a:buFont typeface="Helvetica Neue"/>
              <a:buNone/>
              <a:defRPr sz="1200" b="1" i="0" u="none" strike="noStrike" cap="none">
                <a:solidFill>
                  <a:srgbClr val="046B99"/>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255" name="Shape 255"/>
          <p:cNvSpPr txBox="1">
            <a:spLocks noGrp="1"/>
          </p:cNvSpPr>
          <p:nvPr>
            <p:ph type="body" idx="5"/>
          </p:nvPr>
        </p:nvSpPr>
        <p:spPr>
          <a:xfrm>
            <a:off x="2711462" y="1986144"/>
            <a:ext cx="1848300" cy="397500"/>
          </a:xfrm>
          <a:prstGeom prst="rect">
            <a:avLst/>
          </a:prstGeom>
          <a:noFill/>
          <a:ln>
            <a:noFill/>
          </a:ln>
        </p:spPr>
        <p:txBody>
          <a:bodyPr lIns="34275" tIns="34275" rIns="34275" bIns="34275" anchor="t" anchorCtr="0"/>
          <a:lstStyle>
            <a:lvl1pPr marL="0" marR="0" lvl="0" indent="0" algn="l" rtl="0">
              <a:lnSpc>
                <a:spcPct val="120000"/>
              </a:lnSpc>
              <a:spcBef>
                <a:spcPts val="900"/>
              </a:spcBef>
              <a:spcAft>
                <a:spcPts val="0"/>
              </a:spcAft>
              <a:buClr>
                <a:srgbClr val="046B99"/>
              </a:buClr>
              <a:buFont typeface="Helvetica Neue"/>
              <a:buNone/>
              <a:defRPr sz="1200" b="1" i="0" u="none" strike="noStrike" cap="none">
                <a:solidFill>
                  <a:srgbClr val="046B99"/>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256" name="Shape 256"/>
          <p:cNvSpPr txBox="1">
            <a:spLocks noGrp="1"/>
          </p:cNvSpPr>
          <p:nvPr>
            <p:ph type="body" idx="6"/>
          </p:nvPr>
        </p:nvSpPr>
        <p:spPr>
          <a:xfrm>
            <a:off x="4664849" y="1986144"/>
            <a:ext cx="1848300" cy="397500"/>
          </a:xfrm>
          <a:prstGeom prst="rect">
            <a:avLst/>
          </a:prstGeom>
          <a:noFill/>
          <a:ln>
            <a:noFill/>
          </a:ln>
        </p:spPr>
        <p:txBody>
          <a:bodyPr lIns="34275" tIns="34275" rIns="34275" bIns="34275" anchor="t" anchorCtr="0"/>
          <a:lstStyle>
            <a:lvl1pPr marL="0" marR="0" lvl="0" indent="0" algn="l" rtl="0">
              <a:lnSpc>
                <a:spcPct val="120000"/>
              </a:lnSpc>
              <a:spcBef>
                <a:spcPts val="900"/>
              </a:spcBef>
              <a:spcAft>
                <a:spcPts val="0"/>
              </a:spcAft>
              <a:buClr>
                <a:srgbClr val="046B99"/>
              </a:buClr>
              <a:buFont typeface="Helvetica Neue"/>
              <a:buNone/>
              <a:defRPr sz="1200" b="1" i="0" u="none" strike="noStrike" cap="none">
                <a:solidFill>
                  <a:srgbClr val="046B99"/>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257" name="Shape 257"/>
          <p:cNvSpPr txBox="1">
            <a:spLocks noGrp="1"/>
          </p:cNvSpPr>
          <p:nvPr>
            <p:ph type="body" idx="7"/>
          </p:nvPr>
        </p:nvSpPr>
        <p:spPr>
          <a:xfrm>
            <a:off x="6595642" y="1986144"/>
            <a:ext cx="1848300" cy="397500"/>
          </a:xfrm>
          <a:prstGeom prst="rect">
            <a:avLst/>
          </a:prstGeom>
          <a:noFill/>
          <a:ln>
            <a:noFill/>
          </a:ln>
        </p:spPr>
        <p:txBody>
          <a:bodyPr lIns="34275" tIns="34275" rIns="34275" bIns="34275" anchor="t" anchorCtr="0"/>
          <a:lstStyle>
            <a:lvl1pPr marL="0" marR="0" lvl="0" indent="0" algn="l" rtl="0">
              <a:lnSpc>
                <a:spcPct val="120000"/>
              </a:lnSpc>
              <a:spcBef>
                <a:spcPts val="900"/>
              </a:spcBef>
              <a:spcAft>
                <a:spcPts val="0"/>
              </a:spcAft>
              <a:buClr>
                <a:srgbClr val="046B99"/>
              </a:buClr>
              <a:buFont typeface="Helvetica Neue"/>
              <a:buNone/>
              <a:defRPr sz="1200" b="1" i="0" u="none" strike="noStrike" cap="none">
                <a:solidFill>
                  <a:srgbClr val="046B99"/>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258" name="Shape 258"/>
          <p:cNvSpPr txBox="1">
            <a:spLocks noGrp="1"/>
          </p:cNvSpPr>
          <p:nvPr>
            <p:ph type="body" idx="8"/>
          </p:nvPr>
        </p:nvSpPr>
        <p:spPr>
          <a:xfrm>
            <a:off x="2708697" y="2536374"/>
            <a:ext cx="1768500" cy="960600"/>
          </a:xfrm>
          <a:prstGeom prst="rect">
            <a:avLst/>
          </a:prstGeom>
          <a:noFill/>
          <a:ln>
            <a:noFill/>
          </a:ln>
        </p:spPr>
        <p:txBody>
          <a:bodyPr lIns="34275" tIns="34275" rIns="34275" bIns="34275" anchor="t" anchorCtr="0"/>
          <a:lstStyle>
            <a:lvl1pPr marL="0" marR="0" lvl="0"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259" name="Shape 259"/>
          <p:cNvSpPr txBox="1">
            <a:spLocks noGrp="1"/>
          </p:cNvSpPr>
          <p:nvPr>
            <p:ph type="body" idx="9"/>
          </p:nvPr>
        </p:nvSpPr>
        <p:spPr>
          <a:xfrm>
            <a:off x="4662977" y="2536374"/>
            <a:ext cx="1768500" cy="960600"/>
          </a:xfrm>
          <a:prstGeom prst="rect">
            <a:avLst/>
          </a:prstGeom>
          <a:noFill/>
          <a:ln>
            <a:noFill/>
          </a:ln>
        </p:spPr>
        <p:txBody>
          <a:bodyPr lIns="34275" tIns="34275" rIns="34275" bIns="34275" anchor="t" anchorCtr="0"/>
          <a:lstStyle>
            <a:lvl1pPr marL="0" marR="0" lvl="0"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260" name="Shape 260"/>
          <p:cNvSpPr txBox="1">
            <a:spLocks noGrp="1"/>
          </p:cNvSpPr>
          <p:nvPr>
            <p:ph type="body" idx="13"/>
          </p:nvPr>
        </p:nvSpPr>
        <p:spPr>
          <a:xfrm>
            <a:off x="6598976" y="2536374"/>
            <a:ext cx="1768500" cy="960600"/>
          </a:xfrm>
          <a:prstGeom prst="rect">
            <a:avLst/>
          </a:prstGeom>
          <a:noFill/>
          <a:ln>
            <a:noFill/>
          </a:ln>
        </p:spPr>
        <p:txBody>
          <a:bodyPr lIns="34275" tIns="34275" rIns="34275" bIns="34275" anchor="t" anchorCtr="0"/>
          <a:lstStyle>
            <a:lvl1pPr marL="0" marR="0" lvl="0"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261" name="Shape 261"/>
          <p:cNvSpPr txBox="1">
            <a:spLocks noGrp="1"/>
          </p:cNvSpPr>
          <p:nvPr>
            <p:ph type="sldNum" idx="12"/>
          </p:nvPr>
        </p:nvSpPr>
        <p:spPr>
          <a:xfrm>
            <a:off x="8320086" y="4814887"/>
            <a:ext cx="134100" cy="125700"/>
          </a:xfrm>
          <a:prstGeom prst="rect">
            <a:avLst/>
          </a:prstGeom>
          <a:noFill/>
          <a:ln>
            <a:noFill/>
          </a:ln>
        </p:spPr>
        <p:txBody>
          <a:bodyPr lIns="19050" tIns="19050" rIns="19050" bIns="19050" anchor="t" anchorCtr="0">
            <a:noAutofit/>
          </a:bodyPr>
          <a:lstStyle/>
          <a:p>
            <a:pPr marL="0" marR="0" lvl="0" indent="0" algn="r" rtl="0">
              <a:lnSpc>
                <a:spcPct val="120000"/>
              </a:lnSpc>
              <a:spcBef>
                <a:spcPts val="0"/>
              </a:spcBef>
              <a:spcAft>
                <a:spcPts val="0"/>
              </a:spcAft>
              <a:buClr>
                <a:srgbClr val="1C304A"/>
              </a:buClr>
              <a:buSzPct val="25000"/>
              <a:buFont typeface="Helvetica Neue"/>
              <a:buNone/>
            </a:pPr>
            <a:fld id="{00000000-1234-1234-1234-123412341234}" type="slidenum">
              <a:rPr lang="en" sz="700" b="0" i="0" u="none" strike="noStrike" cap="none">
                <a:solidFill>
                  <a:srgbClr val="1C304A"/>
                </a:solidFill>
                <a:latin typeface="Helvetica Neue"/>
                <a:ea typeface="Helvetica Neue"/>
                <a:cs typeface="Helvetica Neue"/>
                <a:sym typeface="Helvetica Neue"/>
              </a:rPr>
              <a:t>‹#›</a:t>
            </a:fld>
            <a:endParaRPr lang="en" sz="700" b="0" i="0" u="none" strike="noStrike" cap="none">
              <a:solidFill>
                <a:srgbClr val="1C304A"/>
              </a:solidFill>
              <a:latin typeface="Helvetica Neue"/>
              <a:ea typeface="Helvetica Neue"/>
              <a:cs typeface="Helvetica Neue"/>
              <a:sym typeface="Helvetica Neue"/>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cSld name="Long text 3 col">
    <p:bg>
      <p:bgPr>
        <a:solidFill>
          <a:srgbClr val="FEFDFD"/>
        </a:solidFill>
        <a:effectLst/>
      </p:bgPr>
    </p:bg>
    <p:spTree>
      <p:nvGrpSpPr>
        <p:cNvPr id="1" name="Shape 262"/>
        <p:cNvGrpSpPr/>
        <p:nvPr/>
      </p:nvGrpSpPr>
      <p:grpSpPr>
        <a:xfrm>
          <a:off x="0" y="0"/>
          <a:ext cx="0" cy="0"/>
          <a:chOff x="0" y="0"/>
          <a:chExt cx="0" cy="0"/>
        </a:xfrm>
      </p:grpSpPr>
      <p:sp>
        <p:nvSpPr>
          <p:cNvPr id="263" name="Shape 263"/>
          <p:cNvSpPr txBox="1">
            <a:spLocks noGrp="1"/>
          </p:cNvSpPr>
          <p:nvPr>
            <p:ph type="body" idx="1"/>
          </p:nvPr>
        </p:nvSpPr>
        <p:spPr>
          <a:xfrm>
            <a:off x="692583" y="2150132"/>
            <a:ext cx="7758900" cy="2751000"/>
          </a:xfrm>
          <a:prstGeom prst="rect">
            <a:avLst/>
          </a:prstGeom>
          <a:noFill/>
          <a:ln>
            <a:noFill/>
          </a:ln>
        </p:spPr>
        <p:txBody>
          <a:bodyPr lIns="34275" tIns="34275" rIns="34275" bIns="34275" anchor="t" anchorCtr="0"/>
          <a:lstStyle>
            <a:lvl1pPr marL="0" marR="0" lvl="0" indent="0" algn="l" rtl="0">
              <a:lnSpc>
                <a:spcPct val="120000"/>
              </a:lnSpc>
              <a:spcBef>
                <a:spcPts val="900"/>
              </a:spcBef>
              <a:spcAft>
                <a:spcPts val="0"/>
              </a:spcAft>
              <a:buClr>
                <a:srgbClr val="1C304A"/>
              </a:buClr>
              <a:buFont typeface="Helvetica Neue"/>
              <a:buNone/>
              <a:defRPr sz="900" b="0" i="0" u="none" strike="noStrike" cap="none">
                <a:solidFill>
                  <a:srgbClr val="1C304A"/>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264" name="Shape 264"/>
          <p:cNvSpPr txBox="1">
            <a:spLocks noGrp="1"/>
          </p:cNvSpPr>
          <p:nvPr>
            <p:ph type="body" idx="2"/>
          </p:nvPr>
        </p:nvSpPr>
        <p:spPr>
          <a:xfrm>
            <a:off x="664959" y="614869"/>
            <a:ext cx="3995400" cy="208499"/>
          </a:xfrm>
          <a:prstGeom prst="rect">
            <a:avLst/>
          </a:prstGeom>
          <a:noFill/>
          <a:ln>
            <a:noFill/>
          </a:ln>
        </p:spPr>
        <p:txBody>
          <a:bodyPr lIns="34275" tIns="34275" rIns="34275" bIns="34275" anchor="t" anchorCtr="0"/>
          <a:lstStyle>
            <a:lvl1pPr marL="0" marR="0" lvl="0"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265" name="Shape 265"/>
          <p:cNvSpPr txBox="1">
            <a:spLocks noGrp="1"/>
          </p:cNvSpPr>
          <p:nvPr>
            <p:ph type="body" idx="3"/>
          </p:nvPr>
        </p:nvSpPr>
        <p:spPr>
          <a:xfrm>
            <a:off x="669721" y="945387"/>
            <a:ext cx="7450800" cy="321900"/>
          </a:xfrm>
          <a:prstGeom prst="rect">
            <a:avLst/>
          </a:prstGeom>
          <a:noFill/>
          <a:ln>
            <a:noFill/>
          </a:ln>
        </p:spPr>
        <p:txBody>
          <a:bodyPr lIns="34275" tIns="34275" rIns="34275" bIns="34275" anchor="t" anchorCtr="0"/>
          <a:lstStyle>
            <a:lvl1pPr marL="0" marR="0" lvl="0"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266" name="Shape 266"/>
          <p:cNvSpPr txBox="1">
            <a:spLocks noGrp="1"/>
          </p:cNvSpPr>
          <p:nvPr>
            <p:ph type="sldNum" idx="12"/>
          </p:nvPr>
        </p:nvSpPr>
        <p:spPr>
          <a:xfrm>
            <a:off x="8320086" y="4814887"/>
            <a:ext cx="134100" cy="125700"/>
          </a:xfrm>
          <a:prstGeom prst="rect">
            <a:avLst/>
          </a:prstGeom>
          <a:noFill/>
          <a:ln>
            <a:noFill/>
          </a:ln>
        </p:spPr>
        <p:txBody>
          <a:bodyPr lIns="19050" tIns="19050" rIns="19050" bIns="19050" anchor="t" anchorCtr="0">
            <a:noAutofit/>
          </a:bodyPr>
          <a:lstStyle/>
          <a:p>
            <a:pPr marL="0" marR="0" lvl="0" indent="0" algn="r" rtl="0">
              <a:lnSpc>
                <a:spcPct val="120000"/>
              </a:lnSpc>
              <a:spcBef>
                <a:spcPts val="0"/>
              </a:spcBef>
              <a:spcAft>
                <a:spcPts val="0"/>
              </a:spcAft>
              <a:buClr>
                <a:srgbClr val="1C304A"/>
              </a:buClr>
              <a:buSzPct val="25000"/>
              <a:buFont typeface="Helvetica Neue"/>
              <a:buNone/>
            </a:pPr>
            <a:fld id="{00000000-1234-1234-1234-123412341234}" type="slidenum">
              <a:rPr lang="en" sz="700" b="0" i="0" u="none" strike="noStrike" cap="none">
                <a:solidFill>
                  <a:srgbClr val="1C304A"/>
                </a:solidFill>
                <a:latin typeface="Helvetica Neue"/>
                <a:ea typeface="Helvetica Neue"/>
                <a:cs typeface="Helvetica Neue"/>
                <a:sym typeface="Helvetica Neue"/>
              </a:rPr>
              <a:t>‹#›</a:t>
            </a:fld>
            <a:endParaRPr lang="en" sz="700" b="0" i="0" u="none" strike="noStrike" cap="none">
              <a:solidFill>
                <a:srgbClr val="1C304A"/>
              </a:solidFill>
              <a:latin typeface="Helvetica Neue"/>
              <a:ea typeface="Helvetica Neue"/>
              <a:cs typeface="Helvetica Neue"/>
              <a:sym typeface="Helvetica Neue"/>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cSld name="Short text 2 col">
    <p:bg>
      <p:bgPr>
        <a:solidFill>
          <a:srgbClr val="FEFDFD"/>
        </a:solidFill>
        <a:effectLst/>
      </p:bgPr>
    </p:bg>
    <p:spTree>
      <p:nvGrpSpPr>
        <p:cNvPr id="1" name="Shape 267"/>
        <p:cNvGrpSpPr/>
        <p:nvPr/>
      </p:nvGrpSpPr>
      <p:grpSpPr>
        <a:xfrm>
          <a:off x="0" y="0"/>
          <a:ext cx="0" cy="0"/>
          <a:chOff x="0" y="0"/>
          <a:chExt cx="0" cy="0"/>
        </a:xfrm>
      </p:grpSpPr>
      <p:sp>
        <p:nvSpPr>
          <p:cNvPr id="268" name="Shape 268"/>
          <p:cNvSpPr txBox="1">
            <a:spLocks noGrp="1"/>
          </p:cNvSpPr>
          <p:nvPr>
            <p:ph type="body" idx="1"/>
          </p:nvPr>
        </p:nvSpPr>
        <p:spPr>
          <a:xfrm>
            <a:off x="692583" y="2150132"/>
            <a:ext cx="7758900" cy="2751000"/>
          </a:xfrm>
          <a:prstGeom prst="rect">
            <a:avLst/>
          </a:prstGeom>
          <a:noFill/>
          <a:ln>
            <a:noFill/>
          </a:ln>
        </p:spPr>
        <p:txBody>
          <a:bodyPr lIns="34275" tIns="34275" rIns="34275" bIns="34275" anchor="t" anchorCtr="0"/>
          <a:lstStyle>
            <a:lvl1pPr marL="114300" marR="0" lvl="0" indent="-38100" algn="l" rtl="0">
              <a:lnSpc>
                <a:spcPct val="120000"/>
              </a:lnSpc>
              <a:spcBef>
                <a:spcPts val="900"/>
              </a:spcBef>
              <a:spcAft>
                <a:spcPts val="0"/>
              </a:spcAft>
              <a:buClr>
                <a:srgbClr val="1C304A"/>
              </a:buClr>
              <a:buSzPct val="100000"/>
              <a:buFont typeface="Helvetica Neue"/>
              <a:buChar char="•"/>
              <a:defRPr sz="1200" b="0" i="0" u="none" strike="noStrike" cap="none">
                <a:solidFill>
                  <a:srgbClr val="1C304A"/>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269" name="Shape 269"/>
          <p:cNvSpPr txBox="1">
            <a:spLocks noGrp="1"/>
          </p:cNvSpPr>
          <p:nvPr>
            <p:ph type="body" idx="2"/>
          </p:nvPr>
        </p:nvSpPr>
        <p:spPr>
          <a:xfrm>
            <a:off x="664959" y="614869"/>
            <a:ext cx="3995400" cy="208499"/>
          </a:xfrm>
          <a:prstGeom prst="rect">
            <a:avLst/>
          </a:prstGeom>
          <a:noFill/>
          <a:ln>
            <a:noFill/>
          </a:ln>
        </p:spPr>
        <p:txBody>
          <a:bodyPr lIns="34275" tIns="34275" rIns="34275" bIns="34275" anchor="t" anchorCtr="0"/>
          <a:lstStyle>
            <a:lvl1pPr marL="0" marR="0" lvl="0"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270" name="Shape 270"/>
          <p:cNvSpPr txBox="1">
            <a:spLocks noGrp="1"/>
          </p:cNvSpPr>
          <p:nvPr>
            <p:ph type="body" idx="3"/>
          </p:nvPr>
        </p:nvSpPr>
        <p:spPr>
          <a:xfrm>
            <a:off x="669721" y="945387"/>
            <a:ext cx="7450800" cy="321900"/>
          </a:xfrm>
          <a:prstGeom prst="rect">
            <a:avLst/>
          </a:prstGeom>
          <a:noFill/>
          <a:ln>
            <a:noFill/>
          </a:ln>
        </p:spPr>
        <p:txBody>
          <a:bodyPr lIns="34275" tIns="34275" rIns="34275" bIns="34275" anchor="t" anchorCtr="0"/>
          <a:lstStyle>
            <a:lvl1pPr marL="0" marR="0" lvl="0"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271" name="Shape 271"/>
          <p:cNvSpPr txBox="1">
            <a:spLocks noGrp="1"/>
          </p:cNvSpPr>
          <p:nvPr>
            <p:ph type="sldNum" idx="12"/>
          </p:nvPr>
        </p:nvSpPr>
        <p:spPr>
          <a:xfrm>
            <a:off x="8320086" y="4814887"/>
            <a:ext cx="134100" cy="125700"/>
          </a:xfrm>
          <a:prstGeom prst="rect">
            <a:avLst/>
          </a:prstGeom>
          <a:noFill/>
          <a:ln>
            <a:noFill/>
          </a:ln>
        </p:spPr>
        <p:txBody>
          <a:bodyPr lIns="19050" tIns="19050" rIns="19050" bIns="19050" anchor="t" anchorCtr="0">
            <a:noAutofit/>
          </a:bodyPr>
          <a:lstStyle/>
          <a:p>
            <a:pPr marL="0" marR="0" lvl="0" indent="0" algn="r" rtl="0">
              <a:lnSpc>
                <a:spcPct val="120000"/>
              </a:lnSpc>
              <a:spcBef>
                <a:spcPts val="0"/>
              </a:spcBef>
              <a:spcAft>
                <a:spcPts val="0"/>
              </a:spcAft>
              <a:buClr>
                <a:srgbClr val="1C304A"/>
              </a:buClr>
              <a:buSzPct val="25000"/>
              <a:buFont typeface="Helvetica Neue"/>
              <a:buNone/>
            </a:pPr>
            <a:fld id="{00000000-1234-1234-1234-123412341234}" type="slidenum">
              <a:rPr lang="en" sz="700" b="0" i="0" u="none" strike="noStrike" cap="none">
                <a:solidFill>
                  <a:srgbClr val="1C304A"/>
                </a:solidFill>
                <a:latin typeface="Helvetica Neue"/>
                <a:ea typeface="Helvetica Neue"/>
                <a:cs typeface="Helvetica Neue"/>
                <a:sym typeface="Helvetica Neue"/>
              </a:rPr>
              <a:t>‹#›</a:t>
            </a:fld>
            <a:endParaRPr lang="en" sz="700" b="0" i="0" u="none" strike="noStrike" cap="none">
              <a:solidFill>
                <a:srgbClr val="1C304A"/>
              </a:solidFill>
              <a:latin typeface="Helvetica Neue"/>
              <a:ea typeface="Helvetica Neue"/>
              <a:cs typeface="Helvetica Neue"/>
              <a:sym typeface="Helvetica Neue"/>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cSld name="Long text 2x2 col white">
    <p:bg>
      <p:bgPr>
        <a:solidFill>
          <a:srgbClr val="FEFDFD"/>
        </a:solidFill>
        <a:effectLst/>
      </p:bgPr>
    </p:bg>
    <p:spTree>
      <p:nvGrpSpPr>
        <p:cNvPr id="1" name="Shape 272"/>
        <p:cNvGrpSpPr/>
        <p:nvPr/>
      </p:nvGrpSpPr>
      <p:grpSpPr>
        <a:xfrm>
          <a:off x="0" y="0"/>
          <a:ext cx="0" cy="0"/>
          <a:chOff x="0" y="0"/>
          <a:chExt cx="0" cy="0"/>
        </a:xfrm>
      </p:grpSpPr>
      <p:sp>
        <p:nvSpPr>
          <p:cNvPr id="273" name="Shape 273"/>
          <p:cNvSpPr txBox="1">
            <a:spLocks noGrp="1"/>
          </p:cNvSpPr>
          <p:nvPr>
            <p:ph type="body" idx="1"/>
          </p:nvPr>
        </p:nvSpPr>
        <p:spPr>
          <a:xfrm>
            <a:off x="664959" y="614869"/>
            <a:ext cx="3995400" cy="208499"/>
          </a:xfrm>
          <a:prstGeom prst="rect">
            <a:avLst/>
          </a:prstGeom>
          <a:noFill/>
          <a:ln>
            <a:noFill/>
          </a:ln>
        </p:spPr>
        <p:txBody>
          <a:bodyPr lIns="34275" tIns="34275" rIns="34275" bIns="34275" anchor="t" anchorCtr="0"/>
          <a:lstStyle>
            <a:lvl1pPr marL="0" marR="0" lvl="0"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274" name="Shape 274"/>
          <p:cNvSpPr txBox="1">
            <a:spLocks noGrp="1"/>
          </p:cNvSpPr>
          <p:nvPr>
            <p:ph type="body" idx="2"/>
          </p:nvPr>
        </p:nvSpPr>
        <p:spPr>
          <a:xfrm>
            <a:off x="688273" y="1200209"/>
            <a:ext cx="3770100" cy="321900"/>
          </a:xfrm>
          <a:prstGeom prst="rect">
            <a:avLst/>
          </a:prstGeom>
          <a:noFill/>
          <a:ln>
            <a:noFill/>
          </a:ln>
        </p:spPr>
        <p:txBody>
          <a:bodyPr lIns="34275" tIns="34275" rIns="34275" bIns="34275" anchor="t" anchorCtr="0"/>
          <a:lstStyle>
            <a:lvl1pPr marL="0" marR="0" lvl="0"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275" name="Shape 275"/>
          <p:cNvSpPr txBox="1">
            <a:spLocks noGrp="1"/>
          </p:cNvSpPr>
          <p:nvPr>
            <p:ph type="body" idx="3"/>
          </p:nvPr>
        </p:nvSpPr>
        <p:spPr>
          <a:xfrm>
            <a:off x="4663661" y="1200209"/>
            <a:ext cx="3770100" cy="321900"/>
          </a:xfrm>
          <a:prstGeom prst="rect">
            <a:avLst/>
          </a:prstGeom>
          <a:noFill/>
          <a:ln>
            <a:noFill/>
          </a:ln>
        </p:spPr>
        <p:txBody>
          <a:bodyPr lIns="34275" tIns="34275" rIns="34275" bIns="34275" anchor="t" anchorCtr="0"/>
          <a:lstStyle>
            <a:lvl1pPr marL="0" marR="0" lvl="0"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276" name="Shape 276"/>
          <p:cNvSpPr txBox="1">
            <a:spLocks noGrp="1"/>
          </p:cNvSpPr>
          <p:nvPr>
            <p:ph type="body" idx="4"/>
          </p:nvPr>
        </p:nvSpPr>
        <p:spPr>
          <a:xfrm>
            <a:off x="684690" y="1713148"/>
            <a:ext cx="3571800" cy="3003300"/>
          </a:xfrm>
          <a:prstGeom prst="rect">
            <a:avLst/>
          </a:prstGeom>
          <a:noFill/>
          <a:ln>
            <a:noFill/>
          </a:ln>
        </p:spPr>
        <p:txBody>
          <a:bodyPr lIns="34275" tIns="34275" rIns="34275" bIns="34275" anchor="t" anchorCtr="0"/>
          <a:lstStyle>
            <a:lvl1pPr marL="0" marR="0" lvl="0" indent="0" algn="l" rtl="0">
              <a:lnSpc>
                <a:spcPct val="120000"/>
              </a:lnSpc>
              <a:spcBef>
                <a:spcPts val="900"/>
              </a:spcBef>
              <a:spcAft>
                <a:spcPts val="0"/>
              </a:spcAft>
              <a:buClr>
                <a:srgbClr val="1C304A"/>
              </a:buClr>
              <a:buFont typeface="Helvetica Neue"/>
              <a:buNone/>
              <a:defRPr sz="900" b="0" i="0" u="none" strike="noStrike" cap="none">
                <a:solidFill>
                  <a:srgbClr val="1C304A"/>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277" name="Shape 277"/>
          <p:cNvSpPr txBox="1">
            <a:spLocks noGrp="1"/>
          </p:cNvSpPr>
          <p:nvPr>
            <p:ph type="body" idx="5"/>
          </p:nvPr>
        </p:nvSpPr>
        <p:spPr>
          <a:xfrm>
            <a:off x="4659808" y="1713148"/>
            <a:ext cx="3571800" cy="3003300"/>
          </a:xfrm>
          <a:prstGeom prst="rect">
            <a:avLst/>
          </a:prstGeom>
          <a:noFill/>
          <a:ln>
            <a:noFill/>
          </a:ln>
        </p:spPr>
        <p:txBody>
          <a:bodyPr lIns="34275" tIns="34275" rIns="34275" bIns="34275" anchor="t" anchorCtr="0"/>
          <a:lstStyle>
            <a:lvl1pPr marL="0" marR="0" lvl="0" indent="0" algn="l" rtl="0">
              <a:lnSpc>
                <a:spcPct val="120000"/>
              </a:lnSpc>
              <a:spcBef>
                <a:spcPts val="900"/>
              </a:spcBef>
              <a:spcAft>
                <a:spcPts val="0"/>
              </a:spcAft>
              <a:buClr>
                <a:srgbClr val="1C304A"/>
              </a:buClr>
              <a:buFont typeface="Helvetica Neue"/>
              <a:buNone/>
              <a:defRPr sz="900" b="0" i="0" u="none" strike="noStrike" cap="none">
                <a:solidFill>
                  <a:srgbClr val="1C304A"/>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278" name="Shape 278"/>
          <p:cNvSpPr txBox="1">
            <a:spLocks noGrp="1"/>
          </p:cNvSpPr>
          <p:nvPr>
            <p:ph type="sldNum" idx="12"/>
          </p:nvPr>
        </p:nvSpPr>
        <p:spPr>
          <a:xfrm>
            <a:off x="8320086" y="4814887"/>
            <a:ext cx="134100" cy="125700"/>
          </a:xfrm>
          <a:prstGeom prst="rect">
            <a:avLst/>
          </a:prstGeom>
          <a:noFill/>
          <a:ln>
            <a:noFill/>
          </a:ln>
        </p:spPr>
        <p:txBody>
          <a:bodyPr lIns="19050" tIns="19050" rIns="19050" bIns="19050" anchor="t" anchorCtr="0">
            <a:noAutofit/>
          </a:bodyPr>
          <a:lstStyle/>
          <a:p>
            <a:pPr marL="0" marR="0" lvl="0" indent="0" algn="r" rtl="0">
              <a:lnSpc>
                <a:spcPct val="120000"/>
              </a:lnSpc>
              <a:spcBef>
                <a:spcPts val="0"/>
              </a:spcBef>
              <a:spcAft>
                <a:spcPts val="0"/>
              </a:spcAft>
              <a:buClr>
                <a:srgbClr val="1C304A"/>
              </a:buClr>
              <a:buSzPct val="25000"/>
              <a:buFont typeface="Helvetica Neue"/>
              <a:buNone/>
            </a:pPr>
            <a:fld id="{00000000-1234-1234-1234-123412341234}" type="slidenum">
              <a:rPr lang="en" sz="700" b="0" i="0" u="none" strike="noStrike" cap="none">
                <a:solidFill>
                  <a:srgbClr val="1C304A"/>
                </a:solidFill>
                <a:latin typeface="Helvetica Neue"/>
                <a:ea typeface="Helvetica Neue"/>
                <a:cs typeface="Helvetica Neue"/>
                <a:sym typeface="Helvetica Neue"/>
              </a:rPr>
              <a:t>‹#›</a:t>
            </a:fld>
            <a:endParaRPr lang="en" sz="700" b="0" i="0" u="none" strike="noStrike" cap="none">
              <a:solidFill>
                <a:srgbClr val="1C304A"/>
              </a:solidFill>
              <a:latin typeface="Helvetica Neue"/>
              <a:ea typeface="Helvetica Neue"/>
              <a:cs typeface="Helvetica Neue"/>
              <a:sym typeface="Helvetica Neue"/>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cSld name="Long text 2 col">
    <p:bg>
      <p:bgPr>
        <a:solidFill>
          <a:srgbClr val="FEFDFD"/>
        </a:solidFill>
        <a:effectLst/>
      </p:bgPr>
    </p:bg>
    <p:spTree>
      <p:nvGrpSpPr>
        <p:cNvPr id="1" name="Shape 279"/>
        <p:cNvGrpSpPr/>
        <p:nvPr/>
      </p:nvGrpSpPr>
      <p:grpSpPr>
        <a:xfrm>
          <a:off x="0" y="0"/>
          <a:ext cx="0" cy="0"/>
          <a:chOff x="0" y="0"/>
          <a:chExt cx="0" cy="0"/>
        </a:xfrm>
      </p:grpSpPr>
      <p:sp>
        <p:nvSpPr>
          <p:cNvPr id="280" name="Shape 280"/>
          <p:cNvSpPr txBox="1">
            <a:spLocks noGrp="1"/>
          </p:cNvSpPr>
          <p:nvPr>
            <p:ph type="body" idx="1"/>
          </p:nvPr>
        </p:nvSpPr>
        <p:spPr>
          <a:xfrm>
            <a:off x="692583" y="1502020"/>
            <a:ext cx="7758900" cy="3087300"/>
          </a:xfrm>
          <a:prstGeom prst="rect">
            <a:avLst/>
          </a:prstGeom>
          <a:noFill/>
          <a:ln>
            <a:noFill/>
          </a:ln>
        </p:spPr>
        <p:txBody>
          <a:bodyPr lIns="34275" tIns="34275" rIns="34275" bIns="34275" anchor="t" anchorCtr="0"/>
          <a:lstStyle>
            <a:lvl1pPr marL="0" marR="0" lvl="0" indent="0" algn="l" rtl="0">
              <a:lnSpc>
                <a:spcPct val="120000"/>
              </a:lnSpc>
              <a:spcBef>
                <a:spcPts val="900"/>
              </a:spcBef>
              <a:spcAft>
                <a:spcPts val="0"/>
              </a:spcAft>
              <a:buClr>
                <a:srgbClr val="1C304A"/>
              </a:buClr>
              <a:buFont typeface="Helvetica Neue"/>
              <a:buNone/>
              <a:defRPr sz="900" b="0" i="0" u="none" strike="noStrike" cap="none">
                <a:solidFill>
                  <a:srgbClr val="1C304A"/>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281" name="Shape 281"/>
          <p:cNvSpPr txBox="1">
            <a:spLocks noGrp="1"/>
          </p:cNvSpPr>
          <p:nvPr>
            <p:ph type="body" idx="2"/>
          </p:nvPr>
        </p:nvSpPr>
        <p:spPr>
          <a:xfrm>
            <a:off x="671453" y="649994"/>
            <a:ext cx="6856800" cy="418200"/>
          </a:xfrm>
          <a:prstGeom prst="rect">
            <a:avLst/>
          </a:prstGeom>
          <a:noFill/>
          <a:ln>
            <a:noFill/>
          </a:ln>
        </p:spPr>
        <p:txBody>
          <a:bodyPr lIns="34275" tIns="34275" rIns="34275" bIns="34275" anchor="t" anchorCtr="0"/>
          <a:lstStyle>
            <a:lvl1pPr marL="0" marR="0" lvl="0"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282" name="Shape 282"/>
          <p:cNvSpPr txBox="1">
            <a:spLocks noGrp="1"/>
          </p:cNvSpPr>
          <p:nvPr>
            <p:ph type="sldNum" idx="12"/>
          </p:nvPr>
        </p:nvSpPr>
        <p:spPr>
          <a:xfrm>
            <a:off x="4569618" y="4905375"/>
            <a:ext cx="149400" cy="138600"/>
          </a:xfrm>
          <a:prstGeom prst="rect">
            <a:avLst/>
          </a:prstGeom>
          <a:noFill/>
          <a:ln>
            <a:noFill/>
          </a:ln>
        </p:spPr>
        <p:txBody>
          <a:bodyPr lIns="19050" tIns="19050" rIns="19050" bIns="19050" anchor="t" anchorCtr="0">
            <a:noAutofit/>
          </a:bodyPr>
          <a:lstStyle/>
          <a:p>
            <a:pPr marL="0" marR="0" lvl="0" indent="0" algn="l" rtl="0">
              <a:lnSpc>
                <a:spcPct val="120000"/>
              </a:lnSpc>
              <a:spcBef>
                <a:spcPts val="0"/>
              </a:spcBef>
              <a:spcAft>
                <a:spcPts val="0"/>
              </a:spcAft>
              <a:buClr>
                <a:srgbClr val="1C304A"/>
              </a:buClr>
              <a:buSzPct val="25000"/>
              <a:buFont typeface="Helvetica Neue"/>
              <a:buNone/>
            </a:pPr>
            <a:fld id="{00000000-1234-1234-1234-123412341234}" type="slidenum">
              <a:rPr lang="en" sz="800" b="0" i="0" u="none" strike="noStrike" cap="none">
                <a:solidFill>
                  <a:srgbClr val="1C304A"/>
                </a:solidFill>
                <a:latin typeface="Helvetica Neue"/>
                <a:ea typeface="Helvetica Neue"/>
                <a:cs typeface="Helvetica Neue"/>
                <a:sym typeface="Helvetica Neue"/>
              </a:rPr>
              <a:t>‹#›</a:t>
            </a:fld>
            <a:endParaRPr lang="en" sz="800" b="0" i="0" u="none" strike="noStrike" cap="none">
              <a:solidFill>
                <a:srgbClr val="1C304A"/>
              </a:solidFill>
              <a:latin typeface="Helvetica Neue"/>
              <a:ea typeface="Helvetica Neue"/>
              <a:cs typeface="Helvetica Neue"/>
              <a:sym typeface="Helvetica Neue"/>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cSld name="Table">
    <p:bg>
      <p:bgPr>
        <a:solidFill>
          <a:srgbClr val="FEFDFD"/>
        </a:solidFill>
        <a:effectLst/>
      </p:bgPr>
    </p:bg>
    <p:spTree>
      <p:nvGrpSpPr>
        <p:cNvPr id="1" name="Shape 283"/>
        <p:cNvGrpSpPr/>
        <p:nvPr/>
      </p:nvGrpSpPr>
      <p:grpSpPr>
        <a:xfrm>
          <a:off x="0" y="0"/>
          <a:ext cx="0" cy="0"/>
          <a:chOff x="0" y="0"/>
          <a:chExt cx="0" cy="0"/>
        </a:xfrm>
      </p:grpSpPr>
      <p:sp>
        <p:nvSpPr>
          <p:cNvPr id="284" name="Shape 284"/>
          <p:cNvSpPr txBox="1">
            <a:spLocks noGrp="1"/>
          </p:cNvSpPr>
          <p:nvPr>
            <p:ph type="body" idx="1"/>
          </p:nvPr>
        </p:nvSpPr>
        <p:spPr>
          <a:xfrm>
            <a:off x="664959" y="614869"/>
            <a:ext cx="7346100" cy="394199"/>
          </a:xfrm>
          <a:prstGeom prst="rect">
            <a:avLst/>
          </a:prstGeom>
          <a:noFill/>
          <a:ln>
            <a:noFill/>
          </a:ln>
        </p:spPr>
        <p:txBody>
          <a:bodyPr lIns="34275" tIns="34275" rIns="34275" bIns="34275" anchor="t" anchorCtr="0"/>
          <a:lstStyle>
            <a:lvl1pPr marL="0" marR="0" lvl="0" indent="0" algn="l" rtl="0">
              <a:lnSpc>
                <a:spcPct val="100000"/>
              </a:lnSpc>
              <a:spcBef>
                <a:spcPts val="0"/>
              </a:spcBef>
              <a:spcAft>
                <a:spcPts val="0"/>
              </a:spcAft>
              <a:buClr>
                <a:srgbClr val="1C304A"/>
              </a:buClr>
              <a:buFont typeface="Helvetica Neue"/>
              <a:buNone/>
              <a:defRPr sz="1400" b="1" i="0" u="none" strike="noStrike" cap="none">
                <a:solidFill>
                  <a:srgbClr val="1C304A"/>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285" name="Shape 285"/>
          <p:cNvSpPr txBox="1">
            <a:spLocks noGrp="1"/>
          </p:cNvSpPr>
          <p:nvPr>
            <p:ph type="sldNum" idx="12"/>
          </p:nvPr>
        </p:nvSpPr>
        <p:spPr>
          <a:xfrm>
            <a:off x="8320086" y="4814887"/>
            <a:ext cx="134100" cy="125700"/>
          </a:xfrm>
          <a:prstGeom prst="rect">
            <a:avLst/>
          </a:prstGeom>
          <a:noFill/>
          <a:ln>
            <a:noFill/>
          </a:ln>
        </p:spPr>
        <p:txBody>
          <a:bodyPr lIns="19050" tIns="19050" rIns="19050" bIns="19050" anchor="t" anchorCtr="0">
            <a:noAutofit/>
          </a:bodyPr>
          <a:lstStyle/>
          <a:p>
            <a:pPr marL="0" marR="0" lvl="0" indent="0" algn="r" rtl="0">
              <a:lnSpc>
                <a:spcPct val="120000"/>
              </a:lnSpc>
              <a:spcBef>
                <a:spcPts val="0"/>
              </a:spcBef>
              <a:spcAft>
                <a:spcPts val="0"/>
              </a:spcAft>
              <a:buClr>
                <a:srgbClr val="1C304A"/>
              </a:buClr>
              <a:buSzPct val="25000"/>
              <a:buFont typeface="Helvetica Neue"/>
              <a:buNone/>
            </a:pPr>
            <a:fld id="{00000000-1234-1234-1234-123412341234}" type="slidenum">
              <a:rPr lang="en" sz="700" b="0" i="0" u="none" strike="noStrike" cap="none">
                <a:solidFill>
                  <a:srgbClr val="1C304A"/>
                </a:solidFill>
                <a:latin typeface="Helvetica Neue"/>
                <a:ea typeface="Helvetica Neue"/>
                <a:cs typeface="Helvetica Neue"/>
                <a:sym typeface="Helvetica Neue"/>
              </a:rPr>
              <a:t>‹#›</a:t>
            </a:fld>
            <a:endParaRPr lang="en" sz="700" b="0" i="0" u="none" strike="noStrike" cap="none">
              <a:solidFill>
                <a:srgbClr val="1C304A"/>
              </a:solidFill>
              <a:latin typeface="Helvetica Neue"/>
              <a:ea typeface="Helvetica Neue"/>
              <a:cs typeface="Helvetica Neue"/>
              <a:sym typeface="Helvetica Neue"/>
            </a:endParaRPr>
          </a:p>
        </p:txBody>
      </p:sp>
      <p:graphicFrame>
        <p:nvGraphicFramePr>
          <p:cNvPr id="286" name="Shape 286"/>
          <p:cNvGraphicFramePr/>
          <p:nvPr/>
        </p:nvGraphicFramePr>
        <p:xfrm>
          <a:off x="692757" y="1247097"/>
          <a:ext cx="2999999" cy="3000000"/>
        </p:xfrm>
        <a:graphic>
          <a:graphicData uri="http://schemas.openxmlformats.org/drawingml/2006/table">
            <a:tbl>
              <a:tblPr>
                <a:noFill/>
                <a:tableStyleId>{E3C32D65-9D84-491F-BB44-AE90B7814134}</a:tableStyleId>
              </a:tblPr>
              <a:tblGrid>
                <a:gridCol w="1063600"/>
                <a:gridCol w="2231975"/>
                <a:gridCol w="4324425"/>
              </a:tblGrid>
              <a:tr h="244475">
                <a:tc>
                  <a:txBody>
                    <a:bodyPr/>
                    <a:lstStyle/>
                    <a:p>
                      <a:pPr marL="0" marR="0" lvl="0" indent="0" algn="l" rtl="0">
                        <a:lnSpc>
                          <a:spcPct val="120000"/>
                        </a:lnSpc>
                        <a:spcBef>
                          <a:spcPts val="0"/>
                        </a:spcBef>
                        <a:spcAft>
                          <a:spcPts val="0"/>
                        </a:spcAft>
                        <a:buClr>
                          <a:srgbClr val="FEFDFD"/>
                        </a:buClr>
                        <a:buSzPct val="25000"/>
                        <a:buFont typeface="Helvetica Neue"/>
                        <a:buNone/>
                      </a:pPr>
                      <a:r>
                        <a:rPr lang="en" sz="900" b="1" u="none" strike="noStrike" cap="none">
                          <a:solidFill>
                            <a:srgbClr val="FEFDFD"/>
                          </a:solidFill>
                          <a:latin typeface="Helvetica Neue"/>
                          <a:ea typeface="Helvetica Neue"/>
                          <a:cs typeface="Helvetica Neue"/>
                          <a:sym typeface="Helvetica Neue"/>
                        </a:rPr>
                        <a:t>Time</a:t>
                      </a:r>
                    </a:p>
                  </a:txBody>
                  <a:tcPr marL="57150" marR="57150" marT="57150" marB="57150" anchor="ctr">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046B99"/>
                    </a:solidFill>
                  </a:tcPr>
                </a:tc>
                <a:tc>
                  <a:txBody>
                    <a:bodyPr/>
                    <a:lstStyle/>
                    <a:p>
                      <a:pPr marL="0" marR="0" lvl="0" indent="0" algn="l" rtl="0">
                        <a:lnSpc>
                          <a:spcPct val="120000"/>
                        </a:lnSpc>
                        <a:spcBef>
                          <a:spcPts val="0"/>
                        </a:spcBef>
                        <a:spcAft>
                          <a:spcPts val="0"/>
                        </a:spcAft>
                        <a:buClr>
                          <a:srgbClr val="FEFDFD"/>
                        </a:buClr>
                        <a:buSzPct val="25000"/>
                        <a:buFont typeface="Helvetica Neue"/>
                        <a:buNone/>
                      </a:pPr>
                      <a:r>
                        <a:rPr lang="en" sz="900" b="1" u="none" strike="noStrike" cap="none">
                          <a:solidFill>
                            <a:srgbClr val="FEFDFD"/>
                          </a:solidFill>
                          <a:latin typeface="Helvetica Neue"/>
                          <a:ea typeface="Helvetica Neue"/>
                          <a:cs typeface="Helvetica Neue"/>
                          <a:sym typeface="Helvetica Neue"/>
                        </a:rPr>
                        <a:t>Activity</a:t>
                      </a:r>
                    </a:p>
                  </a:txBody>
                  <a:tcPr marL="57150" marR="57150" marT="57150" marB="57150" anchor="ctr">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046B99"/>
                    </a:solidFill>
                  </a:tcPr>
                </a:tc>
                <a:tc>
                  <a:txBody>
                    <a:bodyPr/>
                    <a:lstStyle/>
                    <a:p>
                      <a:pPr marL="0" marR="0" lvl="0" indent="0" algn="l" rtl="0">
                        <a:lnSpc>
                          <a:spcPct val="120000"/>
                        </a:lnSpc>
                        <a:spcBef>
                          <a:spcPts val="0"/>
                        </a:spcBef>
                        <a:spcAft>
                          <a:spcPts val="0"/>
                        </a:spcAft>
                        <a:buClr>
                          <a:srgbClr val="FEFDFD"/>
                        </a:buClr>
                        <a:buSzPct val="25000"/>
                        <a:buFont typeface="Helvetica Neue"/>
                        <a:buNone/>
                      </a:pPr>
                      <a:r>
                        <a:rPr lang="en" sz="800" b="1" u="none" strike="noStrike" cap="none">
                          <a:solidFill>
                            <a:srgbClr val="FEFDFD"/>
                          </a:solidFill>
                          <a:latin typeface="Helvetica Neue"/>
                          <a:ea typeface="Helvetica Neue"/>
                          <a:cs typeface="Helvetica Neue"/>
                          <a:sym typeface="Helvetica Neue"/>
                        </a:rPr>
                        <a:t>Objective</a:t>
                      </a:r>
                    </a:p>
                  </a:txBody>
                  <a:tcPr marL="57150" marR="57150" marT="57150" marB="57150" anchor="ctr">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046B99"/>
                    </a:solidFill>
                  </a:tcPr>
                </a:tc>
              </a:tr>
              <a:tr h="427825">
                <a:tc>
                  <a:txBody>
                    <a:bodyPr/>
                    <a:lstStyle/>
                    <a:p>
                      <a:pPr marL="0" marR="0" lvl="0" indent="0" algn="l" rtl="0">
                        <a:lnSpc>
                          <a:spcPct val="120000"/>
                        </a:lnSpc>
                        <a:spcBef>
                          <a:spcPts val="0"/>
                        </a:spcBef>
                        <a:spcAft>
                          <a:spcPts val="0"/>
                        </a:spcAft>
                        <a:buClr>
                          <a:srgbClr val="1C304A"/>
                        </a:buClr>
                        <a:buSzPct val="25000"/>
                        <a:buFont typeface="Helvetica Neue"/>
                        <a:buNone/>
                      </a:pPr>
                      <a:r>
                        <a:rPr lang="en" sz="900" u="none" strike="noStrike" cap="none">
                          <a:solidFill>
                            <a:srgbClr val="1C304A"/>
                          </a:solidFill>
                          <a:latin typeface="Helvetica Neue"/>
                          <a:ea typeface="Helvetica Neue"/>
                          <a:cs typeface="Helvetica Neue"/>
                          <a:sym typeface="Helvetica Neue"/>
                        </a:rPr>
                        <a:t>9:00–10:00</a:t>
                      </a:r>
                    </a:p>
                  </a:txBody>
                  <a:tcPr marL="57150" marR="57150" marT="57150" marB="5715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12700" cap="flat" cmpd="sng">
                      <a:solidFill>
                        <a:srgbClr val="046B99"/>
                      </a:solidFill>
                      <a:prstDash val="solid"/>
                      <a:round/>
                      <a:headEnd type="none" w="med" len="med"/>
                      <a:tailEnd type="none" w="med" len="med"/>
                    </a:lnB>
                    <a:solidFill>
                      <a:srgbClr val="FEFDFD"/>
                    </a:solidFill>
                  </a:tcPr>
                </a:tc>
                <a:tc>
                  <a:txBody>
                    <a:bodyPr/>
                    <a:lstStyle/>
                    <a:p>
                      <a:pPr marL="0" marR="0" lvl="0" indent="0" algn="l" rtl="0">
                        <a:lnSpc>
                          <a:spcPct val="120000"/>
                        </a:lnSpc>
                        <a:spcBef>
                          <a:spcPts val="0"/>
                        </a:spcBef>
                        <a:spcAft>
                          <a:spcPts val="0"/>
                        </a:spcAft>
                        <a:buClr>
                          <a:srgbClr val="1C304A"/>
                        </a:buClr>
                        <a:buSzPct val="25000"/>
                        <a:buFont typeface="Helvetica Neue"/>
                        <a:buNone/>
                      </a:pPr>
                      <a:r>
                        <a:rPr lang="en" sz="900" b="1" u="none" strike="noStrike" cap="none">
                          <a:solidFill>
                            <a:srgbClr val="1C304A"/>
                          </a:solidFill>
                          <a:latin typeface="Helvetica Neue"/>
                          <a:ea typeface="Helvetica Neue"/>
                          <a:cs typeface="Helvetica Neue"/>
                          <a:sym typeface="Helvetica Neue"/>
                        </a:rPr>
                        <a:t>Introductions &amp; Icebreaker</a:t>
                      </a:r>
                    </a:p>
                  </a:txBody>
                  <a:tcPr marL="57150" marR="57150" marT="57150" marB="5715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12700" cap="flat" cmpd="sng">
                      <a:solidFill>
                        <a:srgbClr val="046B99"/>
                      </a:solidFill>
                      <a:prstDash val="solid"/>
                      <a:round/>
                      <a:headEnd type="none" w="med" len="med"/>
                      <a:tailEnd type="none" w="med" len="med"/>
                    </a:lnB>
                    <a:solidFill>
                      <a:srgbClr val="FEFDFD"/>
                    </a:solidFill>
                  </a:tcPr>
                </a:tc>
                <a:tc>
                  <a:txBody>
                    <a:bodyPr/>
                    <a:lstStyle/>
                    <a:p>
                      <a:pPr marL="0" marR="0" lvl="0" indent="0" algn="l" rtl="0">
                        <a:lnSpc>
                          <a:spcPct val="120000"/>
                        </a:lnSpc>
                        <a:spcBef>
                          <a:spcPts val="0"/>
                        </a:spcBef>
                        <a:spcAft>
                          <a:spcPts val="0"/>
                        </a:spcAft>
                        <a:buClr>
                          <a:srgbClr val="1C304A"/>
                        </a:buClr>
                        <a:buSzPct val="25000"/>
                        <a:buFont typeface="Helvetica Neue"/>
                        <a:buNone/>
                      </a:pPr>
                      <a:r>
                        <a:rPr lang="en" sz="900" u="none" strike="noStrike" cap="none">
                          <a:solidFill>
                            <a:srgbClr val="1C304A"/>
                          </a:solidFill>
                          <a:latin typeface="Helvetica Neue"/>
                          <a:ea typeface="Helvetica Neue"/>
                          <a:cs typeface="Helvetica Neue"/>
                          <a:sym typeface="Helvetica Neue"/>
                        </a:rPr>
                        <a:t>Better understand roles and objectives and discuss success and risks.</a:t>
                      </a:r>
                    </a:p>
                  </a:txBody>
                  <a:tcPr marL="57150" marR="57150" marT="57150" marB="5715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12700" cap="flat" cmpd="sng">
                      <a:solidFill>
                        <a:srgbClr val="046B99"/>
                      </a:solidFill>
                      <a:prstDash val="solid"/>
                      <a:round/>
                      <a:headEnd type="none" w="med" len="med"/>
                      <a:tailEnd type="none" w="med" len="med"/>
                    </a:lnB>
                    <a:solidFill>
                      <a:srgbClr val="FEFDFD"/>
                    </a:solidFill>
                  </a:tcPr>
                </a:tc>
              </a:tr>
              <a:tr h="427825">
                <a:tc>
                  <a:txBody>
                    <a:bodyPr/>
                    <a:lstStyle/>
                    <a:p>
                      <a:pPr marL="0" marR="0" lvl="0" indent="0" algn="l" rtl="0">
                        <a:lnSpc>
                          <a:spcPct val="120000"/>
                        </a:lnSpc>
                        <a:spcBef>
                          <a:spcPts val="0"/>
                        </a:spcBef>
                        <a:spcAft>
                          <a:spcPts val="0"/>
                        </a:spcAft>
                        <a:buClr>
                          <a:srgbClr val="1C304A"/>
                        </a:buClr>
                        <a:buSzPct val="25000"/>
                        <a:buFont typeface="Helvetica Neue"/>
                        <a:buNone/>
                      </a:pPr>
                      <a:r>
                        <a:rPr lang="en" sz="900" u="none" strike="noStrike" cap="none">
                          <a:solidFill>
                            <a:srgbClr val="1C304A"/>
                          </a:solidFill>
                          <a:latin typeface="Helvetica Neue"/>
                          <a:ea typeface="Helvetica Neue"/>
                          <a:cs typeface="Helvetica Neue"/>
                          <a:sym typeface="Helvetica Neue"/>
                        </a:rPr>
                        <a:t>10:00–11:00</a:t>
                      </a:r>
                    </a:p>
                  </a:txBody>
                  <a:tcPr marL="57150" marR="57150" marT="57150" marB="5715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12700" cap="flat" cmpd="sng">
                      <a:solidFill>
                        <a:srgbClr val="046B99"/>
                      </a:solidFill>
                      <a:prstDash val="solid"/>
                      <a:round/>
                      <a:headEnd type="none" w="med" len="med"/>
                      <a:tailEnd type="none" w="med" len="med"/>
                    </a:lnT>
                    <a:lnB w="12700" cap="flat" cmpd="sng">
                      <a:solidFill>
                        <a:srgbClr val="046B99"/>
                      </a:solidFill>
                      <a:prstDash val="solid"/>
                      <a:round/>
                      <a:headEnd type="none" w="med" len="med"/>
                      <a:tailEnd type="none" w="med" len="med"/>
                    </a:lnB>
                    <a:solidFill>
                      <a:srgbClr val="FEFDFD"/>
                    </a:solidFill>
                  </a:tcPr>
                </a:tc>
                <a:tc>
                  <a:txBody>
                    <a:bodyPr/>
                    <a:lstStyle/>
                    <a:p>
                      <a:pPr marL="0" marR="0" lvl="0" indent="0" algn="l" rtl="0">
                        <a:lnSpc>
                          <a:spcPct val="120000"/>
                        </a:lnSpc>
                        <a:spcBef>
                          <a:spcPts val="0"/>
                        </a:spcBef>
                        <a:spcAft>
                          <a:spcPts val="0"/>
                        </a:spcAft>
                        <a:buClr>
                          <a:srgbClr val="1C304A"/>
                        </a:buClr>
                        <a:buSzPct val="25000"/>
                        <a:buFont typeface="Helvetica Neue"/>
                        <a:buNone/>
                      </a:pPr>
                      <a:r>
                        <a:rPr lang="en" sz="900" b="1" u="none" strike="noStrike" cap="none">
                          <a:solidFill>
                            <a:srgbClr val="1C304A"/>
                          </a:solidFill>
                          <a:latin typeface="Helvetica Neue"/>
                          <a:ea typeface="Helvetica Neue"/>
                          <a:cs typeface="Helvetica Neue"/>
                          <a:sym typeface="Helvetica Neue"/>
                        </a:rPr>
                        <a:t>Values Discuss</a:t>
                      </a:r>
                    </a:p>
                  </a:txBody>
                  <a:tcPr marL="57150" marR="57150" marT="57150" marB="5715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12700" cap="flat" cmpd="sng">
                      <a:solidFill>
                        <a:srgbClr val="046B99"/>
                      </a:solidFill>
                      <a:prstDash val="solid"/>
                      <a:round/>
                      <a:headEnd type="none" w="med" len="med"/>
                      <a:tailEnd type="none" w="med" len="med"/>
                    </a:lnT>
                    <a:lnB w="12700" cap="flat" cmpd="sng">
                      <a:solidFill>
                        <a:srgbClr val="046B99"/>
                      </a:solidFill>
                      <a:prstDash val="solid"/>
                      <a:round/>
                      <a:headEnd type="none" w="med" len="med"/>
                      <a:tailEnd type="none" w="med" len="med"/>
                    </a:lnB>
                    <a:solidFill>
                      <a:srgbClr val="FEFDFD"/>
                    </a:solidFill>
                  </a:tcPr>
                </a:tc>
                <a:tc>
                  <a:txBody>
                    <a:bodyPr/>
                    <a:lstStyle/>
                    <a:p>
                      <a:pPr marL="0" marR="0" lvl="0" indent="0" algn="l" rtl="0">
                        <a:lnSpc>
                          <a:spcPct val="120000"/>
                        </a:lnSpc>
                        <a:spcBef>
                          <a:spcPts val="0"/>
                        </a:spcBef>
                        <a:spcAft>
                          <a:spcPts val="0"/>
                        </a:spcAft>
                        <a:buClr>
                          <a:srgbClr val="1C304A"/>
                        </a:buClr>
                        <a:buSzPct val="25000"/>
                        <a:buFont typeface="Helvetica Neue"/>
                        <a:buNone/>
                      </a:pPr>
                      <a:r>
                        <a:rPr lang="en" sz="900" u="none" strike="noStrike" cap="none">
                          <a:solidFill>
                            <a:srgbClr val="1C304A"/>
                          </a:solidFill>
                          <a:latin typeface="Helvetica Neue"/>
                          <a:ea typeface="Helvetica Neue"/>
                          <a:cs typeface="Helvetica Neue"/>
                          <a:sym typeface="Helvetica Neue"/>
                        </a:rPr>
                        <a:t>Align around guiding principles to inform our visual design exploration.</a:t>
                      </a:r>
                    </a:p>
                  </a:txBody>
                  <a:tcPr marL="57150" marR="57150" marT="57150" marB="5715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12700" cap="flat" cmpd="sng">
                      <a:solidFill>
                        <a:srgbClr val="046B99"/>
                      </a:solidFill>
                      <a:prstDash val="solid"/>
                      <a:round/>
                      <a:headEnd type="none" w="med" len="med"/>
                      <a:tailEnd type="none" w="med" len="med"/>
                    </a:lnT>
                    <a:lnB w="12700" cap="flat" cmpd="sng">
                      <a:solidFill>
                        <a:srgbClr val="046B99"/>
                      </a:solidFill>
                      <a:prstDash val="solid"/>
                      <a:round/>
                      <a:headEnd type="none" w="med" len="med"/>
                      <a:tailEnd type="none" w="med" len="med"/>
                    </a:lnB>
                    <a:solidFill>
                      <a:srgbClr val="FEFDFD"/>
                    </a:solidFill>
                  </a:tcPr>
                </a:tc>
              </a:tr>
              <a:tr h="427825">
                <a:tc>
                  <a:txBody>
                    <a:bodyPr/>
                    <a:lstStyle/>
                    <a:p>
                      <a:pPr marL="0" marR="0" lvl="0" indent="0" algn="l" rtl="0">
                        <a:lnSpc>
                          <a:spcPct val="120000"/>
                        </a:lnSpc>
                        <a:spcBef>
                          <a:spcPts val="0"/>
                        </a:spcBef>
                        <a:spcAft>
                          <a:spcPts val="0"/>
                        </a:spcAft>
                        <a:buClr>
                          <a:srgbClr val="1C304A"/>
                        </a:buClr>
                        <a:buSzPct val="25000"/>
                        <a:buFont typeface="Helvetica Neue"/>
                        <a:buNone/>
                      </a:pPr>
                      <a:r>
                        <a:rPr lang="en" sz="900" u="none" strike="noStrike" cap="none">
                          <a:solidFill>
                            <a:srgbClr val="1C304A"/>
                          </a:solidFill>
                          <a:latin typeface="Helvetica Neue"/>
                          <a:ea typeface="Helvetica Neue"/>
                          <a:cs typeface="Helvetica Neue"/>
                          <a:sym typeface="Helvetica Neue"/>
                        </a:rPr>
                        <a:t>11:00–12:00</a:t>
                      </a:r>
                    </a:p>
                  </a:txBody>
                  <a:tcPr marL="57150" marR="57150" marT="57150" marB="5715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12700" cap="flat" cmpd="sng">
                      <a:solidFill>
                        <a:srgbClr val="046B99"/>
                      </a:solidFill>
                      <a:prstDash val="solid"/>
                      <a:round/>
                      <a:headEnd type="none" w="med" len="med"/>
                      <a:tailEnd type="none" w="med" len="med"/>
                    </a:lnT>
                    <a:lnB w="12700" cap="flat" cmpd="sng">
                      <a:solidFill>
                        <a:srgbClr val="007EA8"/>
                      </a:solidFill>
                      <a:prstDash val="solid"/>
                      <a:round/>
                      <a:headEnd type="none" w="med" len="med"/>
                      <a:tailEnd type="none" w="med" len="med"/>
                    </a:lnB>
                    <a:solidFill>
                      <a:srgbClr val="FEFDFD"/>
                    </a:solidFill>
                  </a:tcPr>
                </a:tc>
                <a:tc>
                  <a:txBody>
                    <a:bodyPr/>
                    <a:lstStyle/>
                    <a:p>
                      <a:pPr marL="0" marR="0" lvl="0" indent="0" algn="l" rtl="0">
                        <a:lnSpc>
                          <a:spcPct val="120000"/>
                        </a:lnSpc>
                        <a:spcBef>
                          <a:spcPts val="0"/>
                        </a:spcBef>
                        <a:spcAft>
                          <a:spcPts val="0"/>
                        </a:spcAft>
                        <a:buClr>
                          <a:srgbClr val="1C304A"/>
                        </a:buClr>
                        <a:buSzPct val="25000"/>
                        <a:buFont typeface="Helvetica Neue"/>
                        <a:buNone/>
                      </a:pPr>
                      <a:r>
                        <a:rPr lang="en" sz="900" b="1" u="none" strike="noStrike" cap="none">
                          <a:solidFill>
                            <a:srgbClr val="1C304A"/>
                          </a:solidFill>
                          <a:latin typeface="Helvetica Neue"/>
                          <a:ea typeface="Helvetica Neue"/>
                          <a:cs typeface="Helvetica Neue"/>
                          <a:sym typeface="Helvetica Neue"/>
                        </a:rPr>
                        <a:t>Mood Board </a:t>
                      </a:r>
                      <a:br>
                        <a:rPr lang="en" sz="900" b="1" u="none" strike="noStrike" cap="none">
                          <a:solidFill>
                            <a:srgbClr val="1C304A"/>
                          </a:solidFill>
                          <a:latin typeface="Helvetica Neue"/>
                          <a:ea typeface="Helvetica Neue"/>
                          <a:cs typeface="Helvetica Neue"/>
                          <a:sym typeface="Helvetica Neue"/>
                        </a:rPr>
                      </a:br>
                      <a:r>
                        <a:rPr lang="en" sz="900" b="1" u="none" strike="noStrike" cap="none">
                          <a:solidFill>
                            <a:srgbClr val="1C304A"/>
                          </a:solidFill>
                          <a:latin typeface="Helvetica Neue"/>
                          <a:ea typeface="Helvetica Neue"/>
                          <a:cs typeface="Helvetica Neue"/>
                          <a:sym typeface="Helvetica Neue"/>
                        </a:rPr>
                        <a:t>Gallery Walk</a:t>
                      </a:r>
                    </a:p>
                  </a:txBody>
                  <a:tcPr marL="57150" marR="57150" marT="57150" marB="5715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12700" cap="flat" cmpd="sng">
                      <a:solidFill>
                        <a:srgbClr val="046B99"/>
                      </a:solidFill>
                      <a:prstDash val="solid"/>
                      <a:round/>
                      <a:headEnd type="none" w="med" len="med"/>
                      <a:tailEnd type="none" w="med" len="med"/>
                    </a:lnT>
                    <a:lnB w="12700" cap="flat" cmpd="sng">
                      <a:solidFill>
                        <a:srgbClr val="007EA8"/>
                      </a:solidFill>
                      <a:prstDash val="solid"/>
                      <a:round/>
                      <a:headEnd type="none" w="med" len="med"/>
                      <a:tailEnd type="none" w="med" len="med"/>
                    </a:lnB>
                    <a:solidFill>
                      <a:srgbClr val="FEFDFD"/>
                    </a:solidFill>
                  </a:tcPr>
                </a:tc>
                <a:tc>
                  <a:txBody>
                    <a:bodyPr/>
                    <a:lstStyle/>
                    <a:p>
                      <a:pPr marL="0" marR="0" lvl="0" indent="0" algn="l" rtl="0">
                        <a:lnSpc>
                          <a:spcPct val="120000"/>
                        </a:lnSpc>
                        <a:spcBef>
                          <a:spcPts val="0"/>
                        </a:spcBef>
                        <a:spcAft>
                          <a:spcPts val="0"/>
                        </a:spcAft>
                        <a:buClr>
                          <a:srgbClr val="1C304A"/>
                        </a:buClr>
                        <a:buSzPct val="25000"/>
                        <a:buFont typeface="Helvetica Neue"/>
                        <a:buNone/>
                      </a:pPr>
                      <a:r>
                        <a:rPr lang="en" sz="900" u="none" strike="noStrike" cap="none">
                          <a:solidFill>
                            <a:srgbClr val="1C304A"/>
                          </a:solidFill>
                          <a:latin typeface="Helvetica Neue"/>
                          <a:ea typeface="Helvetica Neue"/>
                          <a:cs typeface="Helvetica Neue"/>
                          <a:sym typeface="Helvetica Neue"/>
                        </a:rPr>
                        <a:t>Group and sort imagery into potential design directions. </a:t>
                      </a:r>
                    </a:p>
                  </a:txBody>
                  <a:tcPr marL="57150" marR="57150" marT="57150" marB="5715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12700" cap="flat" cmpd="sng">
                      <a:solidFill>
                        <a:srgbClr val="046B99"/>
                      </a:solidFill>
                      <a:prstDash val="solid"/>
                      <a:round/>
                      <a:headEnd type="none" w="med" len="med"/>
                      <a:tailEnd type="none" w="med" len="med"/>
                    </a:lnT>
                    <a:lnB w="12700" cap="flat" cmpd="sng">
                      <a:solidFill>
                        <a:srgbClr val="007EA8"/>
                      </a:solidFill>
                      <a:prstDash val="solid"/>
                      <a:round/>
                      <a:headEnd type="none" w="med" len="med"/>
                      <a:tailEnd type="none" w="med" len="med"/>
                    </a:lnB>
                    <a:solidFill>
                      <a:srgbClr val="FEFDFD"/>
                    </a:solidFill>
                  </a:tcPr>
                </a:tc>
              </a:tr>
              <a:tr h="427825">
                <a:tc>
                  <a:txBody>
                    <a:bodyPr/>
                    <a:lstStyle/>
                    <a:p>
                      <a:pPr marL="0" marR="0" lvl="0" indent="0" algn="l" rtl="0">
                        <a:lnSpc>
                          <a:spcPct val="120000"/>
                        </a:lnSpc>
                        <a:spcBef>
                          <a:spcPts val="0"/>
                        </a:spcBef>
                        <a:spcAft>
                          <a:spcPts val="0"/>
                        </a:spcAft>
                        <a:buClr>
                          <a:srgbClr val="1C304A"/>
                        </a:buClr>
                        <a:buSzPct val="25000"/>
                        <a:buFont typeface="Helvetica Neue"/>
                        <a:buNone/>
                      </a:pPr>
                      <a:r>
                        <a:rPr lang="en" sz="900" u="none" strike="noStrike" cap="none">
                          <a:solidFill>
                            <a:srgbClr val="1C304A"/>
                          </a:solidFill>
                          <a:latin typeface="Helvetica Neue"/>
                          <a:ea typeface="Helvetica Neue"/>
                          <a:cs typeface="Helvetica Neue"/>
                          <a:sym typeface="Helvetica Neue"/>
                        </a:rPr>
                        <a:t>12:00–1:00</a:t>
                      </a:r>
                    </a:p>
                  </a:txBody>
                  <a:tcPr marL="57150" marR="57150" marT="57150" marB="5715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12700" cap="flat" cmpd="sng">
                      <a:solidFill>
                        <a:srgbClr val="007EA8"/>
                      </a:solidFill>
                      <a:prstDash val="solid"/>
                      <a:round/>
                      <a:headEnd type="none" w="med" len="med"/>
                      <a:tailEnd type="none" w="med" len="med"/>
                    </a:lnT>
                    <a:lnB w="12700" cap="flat" cmpd="sng">
                      <a:solidFill>
                        <a:srgbClr val="046B99"/>
                      </a:solidFill>
                      <a:prstDash val="solid"/>
                      <a:round/>
                      <a:headEnd type="none" w="med" len="med"/>
                      <a:tailEnd type="none" w="med" len="med"/>
                    </a:lnB>
                    <a:solidFill>
                      <a:srgbClr val="FEFDFD"/>
                    </a:solidFill>
                  </a:tcPr>
                </a:tc>
                <a:tc>
                  <a:txBody>
                    <a:bodyPr/>
                    <a:lstStyle/>
                    <a:p>
                      <a:pPr marL="0" marR="0" lvl="0" indent="0" algn="l" rtl="0">
                        <a:lnSpc>
                          <a:spcPct val="120000"/>
                        </a:lnSpc>
                        <a:spcBef>
                          <a:spcPts val="0"/>
                        </a:spcBef>
                        <a:spcAft>
                          <a:spcPts val="0"/>
                        </a:spcAft>
                        <a:buClr>
                          <a:srgbClr val="1C304A"/>
                        </a:buClr>
                        <a:buSzPct val="25000"/>
                        <a:buFont typeface="Helvetica Neue"/>
                        <a:buNone/>
                      </a:pPr>
                      <a:r>
                        <a:rPr lang="en" sz="900" b="1" u="none" strike="noStrike" cap="none">
                          <a:solidFill>
                            <a:srgbClr val="1C304A"/>
                          </a:solidFill>
                          <a:latin typeface="Helvetica Neue"/>
                          <a:ea typeface="Helvetica Neue"/>
                          <a:cs typeface="Helvetica Neue"/>
                          <a:sym typeface="Helvetica Neue"/>
                        </a:rPr>
                        <a:t>Lunch / </a:t>
                      </a:r>
                      <a:br>
                        <a:rPr lang="en" sz="900" b="1" u="none" strike="noStrike" cap="none">
                          <a:solidFill>
                            <a:srgbClr val="1C304A"/>
                          </a:solidFill>
                          <a:latin typeface="Helvetica Neue"/>
                          <a:ea typeface="Helvetica Neue"/>
                          <a:cs typeface="Helvetica Neue"/>
                          <a:sym typeface="Helvetica Neue"/>
                        </a:rPr>
                      </a:br>
                      <a:r>
                        <a:rPr lang="en" sz="900" b="1" u="none" strike="noStrike" cap="none">
                          <a:solidFill>
                            <a:srgbClr val="1C304A"/>
                          </a:solidFill>
                          <a:latin typeface="Helvetica Neue"/>
                          <a:ea typeface="Helvetica Neue"/>
                          <a:cs typeface="Helvetica Neue"/>
                          <a:sym typeface="Helvetica Neue"/>
                        </a:rPr>
                        <a:t>Review Analogous Space</a:t>
                      </a:r>
                    </a:p>
                  </a:txBody>
                  <a:tcPr marL="57150" marR="57150" marT="57150" marB="5715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12700" cap="flat" cmpd="sng">
                      <a:solidFill>
                        <a:srgbClr val="007EA8"/>
                      </a:solidFill>
                      <a:prstDash val="solid"/>
                      <a:round/>
                      <a:headEnd type="none" w="med" len="med"/>
                      <a:tailEnd type="none" w="med" len="med"/>
                    </a:lnT>
                    <a:lnB w="12700" cap="flat" cmpd="sng">
                      <a:solidFill>
                        <a:srgbClr val="046B99"/>
                      </a:solidFill>
                      <a:prstDash val="solid"/>
                      <a:round/>
                      <a:headEnd type="none" w="med" len="med"/>
                      <a:tailEnd type="none" w="med" len="med"/>
                    </a:lnB>
                    <a:solidFill>
                      <a:srgbClr val="FEFDFD"/>
                    </a:solidFill>
                  </a:tcPr>
                </a:tc>
                <a:tc>
                  <a:txBody>
                    <a:bodyPr/>
                    <a:lstStyle/>
                    <a:p>
                      <a:pPr marL="0" marR="0" lvl="0" indent="0" algn="l" rtl="0">
                        <a:lnSpc>
                          <a:spcPct val="120000"/>
                        </a:lnSpc>
                        <a:spcBef>
                          <a:spcPts val="0"/>
                        </a:spcBef>
                        <a:spcAft>
                          <a:spcPts val="0"/>
                        </a:spcAft>
                        <a:buClr>
                          <a:srgbClr val="1C304A"/>
                        </a:buClr>
                        <a:buSzPct val="25000"/>
                        <a:buFont typeface="Helvetica Neue"/>
                        <a:buNone/>
                      </a:pPr>
                      <a:r>
                        <a:rPr lang="en" sz="900" u="none" strike="noStrike" cap="none">
                          <a:solidFill>
                            <a:srgbClr val="1C304A"/>
                          </a:solidFill>
                          <a:latin typeface="Helvetica Neue"/>
                          <a:ea typeface="Helvetica Neue"/>
                          <a:cs typeface="Helvetica Neue"/>
                          <a:sym typeface="Helvetica Neue"/>
                        </a:rPr>
                        <a:t>Evaluate materials produced by consultancies similar to 18F.</a:t>
                      </a:r>
                    </a:p>
                  </a:txBody>
                  <a:tcPr marL="57150" marR="57150" marT="57150" marB="5715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12700" cap="flat" cmpd="sng">
                      <a:solidFill>
                        <a:srgbClr val="007EA8"/>
                      </a:solidFill>
                      <a:prstDash val="solid"/>
                      <a:round/>
                      <a:headEnd type="none" w="med" len="med"/>
                      <a:tailEnd type="none" w="med" len="med"/>
                    </a:lnT>
                    <a:lnB w="12700" cap="flat" cmpd="sng">
                      <a:solidFill>
                        <a:srgbClr val="046B99"/>
                      </a:solidFill>
                      <a:prstDash val="solid"/>
                      <a:round/>
                      <a:headEnd type="none" w="med" len="med"/>
                      <a:tailEnd type="none" w="med" len="med"/>
                    </a:lnB>
                    <a:solidFill>
                      <a:srgbClr val="FEFDFD"/>
                    </a:solidFill>
                  </a:tcPr>
                </a:tc>
              </a:tr>
              <a:tr h="427825">
                <a:tc>
                  <a:txBody>
                    <a:bodyPr/>
                    <a:lstStyle/>
                    <a:p>
                      <a:pPr marL="0" marR="0" lvl="0" indent="0" algn="l" rtl="0">
                        <a:lnSpc>
                          <a:spcPct val="120000"/>
                        </a:lnSpc>
                        <a:spcBef>
                          <a:spcPts val="0"/>
                        </a:spcBef>
                        <a:spcAft>
                          <a:spcPts val="0"/>
                        </a:spcAft>
                        <a:buClr>
                          <a:srgbClr val="1C304A"/>
                        </a:buClr>
                        <a:buSzPct val="25000"/>
                        <a:buFont typeface="Helvetica Neue"/>
                        <a:buNone/>
                      </a:pPr>
                      <a:r>
                        <a:rPr lang="en" sz="900" u="none" strike="noStrike" cap="none">
                          <a:solidFill>
                            <a:srgbClr val="1C304A"/>
                          </a:solidFill>
                          <a:latin typeface="Helvetica Neue"/>
                          <a:ea typeface="Helvetica Neue"/>
                          <a:cs typeface="Helvetica Neue"/>
                          <a:sym typeface="Helvetica Neue"/>
                        </a:rPr>
                        <a:t>1:00–3:00</a:t>
                      </a:r>
                    </a:p>
                  </a:txBody>
                  <a:tcPr marL="57150" marR="57150" marT="57150" marB="5715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12700" cap="flat" cmpd="sng">
                      <a:solidFill>
                        <a:srgbClr val="046B99"/>
                      </a:solidFill>
                      <a:prstDash val="solid"/>
                      <a:round/>
                      <a:headEnd type="none" w="med" len="med"/>
                      <a:tailEnd type="none" w="med" len="med"/>
                    </a:lnT>
                    <a:lnB w="12700" cap="flat" cmpd="sng">
                      <a:solidFill>
                        <a:srgbClr val="046B99"/>
                      </a:solidFill>
                      <a:prstDash val="solid"/>
                      <a:round/>
                      <a:headEnd type="none" w="med" len="med"/>
                      <a:tailEnd type="none" w="med" len="med"/>
                    </a:lnB>
                    <a:solidFill>
                      <a:srgbClr val="FEFDFD"/>
                    </a:solidFill>
                  </a:tcPr>
                </a:tc>
                <a:tc>
                  <a:txBody>
                    <a:bodyPr/>
                    <a:lstStyle/>
                    <a:p>
                      <a:pPr marL="0" marR="0" lvl="0" indent="0" algn="l" rtl="0">
                        <a:lnSpc>
                          <a:spcPct val="120000"/>
                        </a:lnSpc>
                        <a:spcBef>
                          <a:spcPts val="0"/>
                        </a:spcBef>
                        <a:spcAft>
                          <a:spcPts val="0"/>
                        </a:spcAft>
                        <a:buClr>
                          <a:srgbClr val="1C304A"/>
                        </a:buClr>
                        <a:buSzPct val="25000"/>
                        <a:buFont typeface="Helvetica Neue"/>
                        <a:buNone/>
                      </a:pPr>
                      <a:r>
                        <a:rPr lang="en" sz="900" b="1" u="none" strike="noStrike" cap="none">
                          <a:solidFill>
                            <a:srgbClr val="1C304A"/>
                          </a:solidFill>
                          <a:latin typeface="Helvetica Neue"/>
                          <a:ea typeface="Helvetica Neue"/>
                          <a:cs typeface="Helvetica Neue"/>
                          <a:sym typeface="Helvetica Neue"/>
                        </a:rPr>
                        <a:t>Direction Exploration Sprint</a:t>
                      </a:r>
                    </a:p>
                  </a:txBody>
                  <a:tcPr marL="57150" marR="57150" marT="57150" marB="5715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12700" cap="flat" cmpd="sng">
                      <a:solidFill>
                        <a:srgbClr val="046B99"/>
                      </a:solidFill>
                      <a:prstDash val="solid"/>
                      <a:round/>
                      <a:headEnd type="none" w="med" len="med"/>
                      <a:tailEnd type="none" w="med" len="med"/>
                    </a:lnT>
                    <a:lnB w="12700" cap="flat" cmpd="sng">
                      <a:solidFill>
                        <a:srgbClr val="046B99"/>
                      </a:solidFill>
                      <a:prstDash val="solid"/>
                      <a:round/>
                      <a:headEnd type="none" w="med" len="med"/>
                      <a:tailEnd type="none" w="med" len="med"/>
                    </a:lnB>
                    <a:solidFill>
                      <a:srgbClr val="FEFDFD"/>
                    </a:solidFill>
                  </a:tcPr>
                </a:tc>
                <a:tc>
                  <a:txBody>
                    <a:bodyPr/>
                    <a:lstStyle/>
                    <a:p>
                      <a:pPr marL="0" marR="0" lvl="0" indent="0" algn="l" rtl="0">
                        <a:lnSpc>
                          <a:spcPct val="120000"/>
                        </a:lnSpc>
                        <a:spcBef>
                          <a:spcPts val="0"/>
                        </a:spcBef>
                        <a:spcAft>
                          <a:spcPts val="0"/>
                        </a:spcAft>
                        <a:buClr>
                          <a:srgbClr val="1C304A"/>
                        </a:buClr>
                        <a:buSzPct val="25000"/>
                        <a:buFont typeface="Helvetica Neue"/>
                        <a:buNone/>
                      </a:pPr>
                      <a:r>
                        <a:rPr lang="en" sz="900" u="none" strike="noStrike" cap="none">
                          <a:solidFill>
                            <a:srgbClr val="1C304A"/>
                          </a:solidFill>
                          <a:latin typeface="Helvetica Neue"/>
                          <a:ea typeface="Helvetica Neue"/>
                          <a:cs typeface="Helvetica Neue"/>
                          <a:sym typeface="Helvetica Neue"/>
                        </a:rPr>
                        <a:t>Individually explore a potential direction that embodies our principles.</a:t>
                      </a:r>
                    </a:p>
                  </a:txBody>
                  <a:tcPr marL="57150" marR="57150" marT="57150" marB="5715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12700" cap="flat" cmpd="sng">
                      <a:solidFill>
                        <a:srgbClr val="046B99"/>
                      </a:solidFill>
                      <a:prstDash val="solid"/>
                      <a:round/>
                      <a:headEnd type="none" w="med" len="med"/>
                      <a:tailEnd type="none" w="med" len="med"/>
                    </a:lnT>
                    <a:lnB w="12700" cap="flat" cmpd="sng">
                      <a:solidFill>
                        <a:srgbClr val="046B99"/>
                      </a:solidFill>
                      <a:prstDash val="solid"/>
                      <a:round/>
                      <a:headEnd type="none" w="med" len="med"/>
                      <a:tailEnd type="none" w="med" len="med"/>
                    </a:lnB>
                    <a:solidFill>
                      <a:srgbClr val="FEFDFD"/>
                    </a:solidFill>
                  </a:tcPr>
                </a:tc>
              </a:tr>
              <a:tr h="427825">
                <a:tc>
                  <a:txBody>
                    <a:bodyPr/>
                    <a:lstStyle/>
                    <a:p>
                      <a:pPr marL="0" marR="0" lvl="0" indent="0" algn="l" rtl="0">
                        <a:lnSpc>
                          <a:spcPct val="120000"/>
                        </a:lnSpc>
                        <a:spcBef>
                          <a:spcPts val="0"/>
                        </a:spcBef>
                        <a:spcAft>
                          <a:spcPts val="0"/>
                        </a:spcAft>
                        <a:buClr>
                          <a:srgbClr val="1C304A"/>
                        </a:buClr>
                        <a:buSzPct val="25000"/>
                        <a:buFont typeface="Helvetica Neue"/>
                        <a:buNone/>
                      </a:pPr>
                      <a:r>
                        <a:rPr lang="en" sz="900" u="none" strike="noStrike" cap="none">
                          <a:solidFill>
                            <a:srgbClr val="1C304A"/>
                          </a:solidFill>
                          <a:latin typeface="Helvetica Neue"/>
                          <a:ea typeface="Helvetica Neue"/>
                          <a:cs typeface="Helvetica Neue"/>
                          <a:sym typeface="Helvetica Neue"/>
                        </a:rPr>
                        <a:t>3:00–4:00</a:t>
                      </a:r>
                    </a:p>
                  </a:txBody>
                  <a:tcPr marL="57150" marR="57150" marT="57150" marB="5715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12700" cap="flat" cmpd="sng">
                      <a:solidFill>
                        <a:srgbClr val="046B99"/>
                      </a:solidFill>
                      <a:prstDash val="solid"/>
                      <a:round/>
                      <a:headEnd type="none" w="med" len="med"/>
                      <a:tailEnd type="none" w="med" len="med"/>
                    </a:lnT>
                    <a:lnB w="12700" cap="flat" cmpd="sng">
                      <a:solidFill>
                        <a:srgbClr val="046B99"/>
                      </a:solidFill>
                      <a:prstDash val="solid"/>
                      <a:round/>
                      <a:headEnd type="none" w="med" len="med"/>
                      <a:tailEnd type="none" w="med" len="med"/>
                    </a:lnB>
                    <a:solidFill>
                      <a:srgbClr val="FEFDFD"/>
                    </a:solidFill>
                  </a:tcPr>
                </a:tc>
                <a:tc>
                  <a:txBody>
                    <a:bodyPr/>
                    <a:lstStyle/>
                    <a:p>
                      <a:pPr marL="0" marR="0" lvl="0" indent="0" algn="l" rtl="0">
                        <a:lnSpc>
                          <a:spcPct val="120000"/>
                        </a:lnSpc>
                        <a:spcBef>
                          <a:spcPts val="0"/>
                        </a:spcBef>
                        <a:spcAft>
                          <a:spcPts val="0"/>
                        </a:spcAft>
                        <a:buClr>
                          <a:srgbClr val="1C304A"/>
                        </a:buClr>
                        <a:buSzPct val="25000"/>
                        <a:buFont typeface="Helvetica Neue"/>
                        <a:buNone/>
                      </a:pPr>
                      <a:r>
                        <a:rPr lang="en" sz="900" b="1" u="none" strike="noStrike" cap="none">
                          <a:solidFill>
                            <a:srgbClr val="1C304A"/>
                          </a:solidFill>
                          <a:latin typeface="Helvetica Neue"/>
                          <a:ea typeface="Helvetica Neue"/>
                          <a:cs typeface="Helvetica Neue"/>
                          <a:sym typeface="Helvetica Neue"/>
                        </a:rPr>
                        <a:t>Review and Discuss Progress</a:t>
                      </a:r>
                    </a:p>
                  </a:txBody>
                  <a:tcPr marL="57150" marR="57150" marT="57150" marB="5715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12700" cap="flat" cmpd="sng">
                      <a:solidFill>
                        <a:srgbClr val="046B99"/>
                      </a:solidFill>
                      <a:prstDash val="solid"/>
                      <a:round/>
                      <a:headEnd type="none" w="med" len="med"/>
                      <a:tailEnd type="none" w="med" len="med"/>
                    </a:lnT>
                    <a:lnB w="12700" cap="flat" cmpd="sng">
                      <a:solidFill>
                        <a:srgbClr val="046B99"/>
                      </a:solidFill>
                      <a:prstDash val="solid"/>
                      <a:round/>
                      <a:headEnd type="none" w="med" len="med"/>
                      <a:tailEnd type="none" w="med" len="med"/>
                    </a:lnB>
                    <a:solidFill>
                      <a:srgbClr val="FEFDFD"/>
                    </a:solidFill>
                  </a:tcPr>
                </a:tc>
                <a:tc>
                  <a:txBody>
                    <a:bodyPr/>
                    <a:lstStyle/>
                    <a:p>
                      <a:pPr marL="0" marR="0" lvl="0" indent="0" algn="l" rtl="0">
                        <a:lnSpc>
                          <a:spcPct val="120000"/>
                        </a:lnSpc>
                        <a:spcBef>
                          <a:spcPts val="0"/>
                        </a:spcBef>
                        <a:spcAft>
                          <a:spcPts val="0"/>
                        </a:spcAft>
                        <a:buClr>
                          <a:srgbClr val="1C304A"/>
                        </a:buClr>
                        <a:buSzPct val="25000"/>
                        <a:buFont typeface="Helvetica Neue"/>
                        <a:buNone/>
                      </a:pPr>
                      <a:r>
                        <a:rPr lang="en" sz="900" u="none" strike="noStrike" cap="none">
                          <a:solidFill>
                            <a:srgbClr val="1C304A"/>
                          </a:solidFill>
                          <a:latin typeface="Helvetica Neue"/>
                          <a:ea typeface="Helvetica Neue"/>
                          <a:cs typeface="Helvetica Neue"/>
                          <a:sym typeface="Helvetica Neue"/>
                        </a:rPr>
                        <a:t>What’s working and not? What should we move forward?</a:t>
                      </a:r>
                    </a:p>
                  </a:txBody>
                  <a:tcPr marL="57150" marR="57150" marT="57150" marB="5715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12700" cap="flat" cmpd="sng">
                      <a:solidFill>
                        <a:srgbClr val="046B99"/>
                      </a:solidFill>
                      <a:prstDash val="solid"/>
                      <a:round/>
                      <a:headEnd type="none" w="med" len="med"/>
                      <a:tailEnd type="none" w="med" len="med"/>
                    </a:lnT>
                    <a:lnB w="12700" cap="flat" cmpd="sng">
                      <a:solidFill>
                        <a:srgbClr val="046B99"/>
                      </a:solidFill>
                      <a:prstDash val="solid"/>
                      <a:round/>
                      <a:headEnd type="none" w="med" len="med"/>
                      <a:tailEnd type="none" w="med" len="med"/>
                    </a:lnB>
                    <a:solidFill>
                      <a:srgbClr val="FEFDFD"/>
                    </a:solidFill>
                  </a:tcPr>
                </a:tc>
              </a:tr>
              <a:tr h="394150">
                <a:tc>
                  <a:txBody>
                    <a:bodyPr/>
                    <a:lstStyle/>
                    <a:p>
                      <a:pPr marL="0" marR="0" lvl="0" indent="0" algn="l" rtl="0">
                        <a:lnSpc>
                          <a:spcPct val="120000"/>
                        </a:lnSpc>
                        <a:spcBef>
                          <a:spcPts val="0"/>
                        </a:spcBef>
                        <a:spcAft>
                          <a:spcPts val="0"/>
                        </a:spcAft>
                        <a:buClr>
                          <a:srgbClr val="1C304A"/>
                        </a:buClr>
                        <a:buSzPct val="25000"/>
                        <a:buFont typeface="Helvetica Neue"/>
                        <a:buNone/>
                      </a:pPr>
                      <a:r>
                        <a:rPr lang="en" sz="900" u="none" strike="noStrike" cap="none">
                          <a:solidFill>
                            <a:srgbClr val="1C304A"/>
                          </a:solidFill>
                          <a:latin typeface="Helvetica Neue"/>
                          <a:ea typeface="Helvetica Neue"/>
                          <a:cs typeface="Helvetica Neue"/>
                          <a:sym typeface="Helvetica Neue"/>
                        </a:rPr>
                        <a:t>4:00–5:00</a:t>
                      </a:r>
                    </a:p>
                  </a:txBody>
                  <a:tcPr marL="57150" marR="57150" marT="57150" marB="5715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12700" cap="flat" cmpd="sng">
                      <a:solidFill>
                        <a:srgbClr val="046B99"/>
                      </a:solidFill>
                      <a:prstDash val="solid"/>
                      <a:round/>
                      <a:headEnd type="none" w="med" len="med"/>
                      <a:tailEnd type="none" w="med" len="med"/>
                    </a:lnT>
                    <a:lnB w="12700" cap="flat" cmpd="sng">
                      <a:solidFill>
                        <a:srgbClr val="046B99"/>
                      </a:solidFill>
                      <a:prstDash val="solid"/>
                      <a:round/>
                      <a:headEnd type="none" w="med" len="med"/>
                      <a:tailEnd type="none" w="med" len="med"/>
                    </a:lnB>
                    <a:solidFill>
                      <a:srgbClr val="FEFDFD"/>
                    </a:solidFill>
                  </a:tcPr>
                </a:tc>
                <a:tc>
                  <a:txBody>
                    <a:bodyPr/>
                    <a:lstStyle/>
                    <a:p>
                      <a:pPr marL="0" marR="0" lvl="0" indent="0" algn="l" rtl="0">
                        <a:lnSpc>
                          <a:spcPct val="120000"/>
                        </a:lnSpc>
                        <a:spcBef>
                          <a:spcPts val="0"/>
                        </a:spcBef>
                        <a:spcAft>
                          <a:spcPts val="0"/>
                        </a:spcAft>
                        <a:buClr>
                          <a:srgbClr val="1C304A"/>
                        </a:buClr>
                        <a:buSzPct val="25000"/>
                        <a:buFont typeface="Helvetica Neue"/>
                        <a:buNone/>
                      </a:pPr>
                      <a:r>
                        <a:rPr lang="en" sz="900" b="1" u="none" strike="noStrike" cap="none">
                          <a:solidFill>
                            <a:srgbClr val="1C304A"/>
                          </a:solidFill>
                          <a:latin typeface="Helvetica Neue"/>
                          <a:ea typeface="Helvetica Neue"/>
                          <a:cs typeface="Helvetica Neue"/>
                          <a:sym typeface="Helvetica Neue"/>
                        </a:rPr>
                        <a:t>Next Steps</a:t>
                      </a:r>
                    </a:p>
                  </a:txBody>
                  <a:tcPr marL="57150" marR="57150" marT="57150" marB="5715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12700" cap="flat" cmpd="sng">
                      <a:solidFill>
                        <a:srgbClr val="046B99"/>
                      </a:solidFill>
                      <a:prstDash val="solid"/>
                      <a:round/>
                      <a:headEnd type="none" w="med" len="med"/>
                      <a:tailEnd type="none" w="med" len="med"/>
                    </a:lnT>
                    <a:lnB w="12700" cap="flat" cmpd="sng">
                      <a:solidFill>
                        <a:srgbClr val="046B99"/>
                      </a:solidFill>
                      <a:prstDash val="solid"/>
                      <a:round/>
                      <a:headEnd type="none" w="med" len="med"/>
                      <a:tailEnd type="none" w="med" len="med"/>
                    </a:lnB>
                    <a:solidFill>
                      <a:srgbClr val="FEFDFD"/>
                    </a:solidFill>
                  </a:tcPr>
                </a:tc>
                <a:tc>
                  <a:txBody>
                    <a:bodyPr/>
                    <a:lstStyle/>
                    <a:p>
                      <a:pPr marL="0" marR="0" lvl="0" indent="0" algn="l" rtl="0">
                        <a:lnSpc>
                          <a:spcPct val="120000"/>
                        </a:lnSpc>
                        <a:spcBef>
                          <a:spcPts val="0"/>
                        </a:spcBef>
                        <a:spcAft>
                          <a:spcPts val="0"/>
                        </a:spcAft>
                        <a:buClr>
                          <a:srgbClr val="1C304A"/>
                        </a:buClr>
                        <a:buSzPct val="25000"/>
                        <a:buFont typeface="Helvetica Neue"/>
                        <a:buNone/>
                      </a:pPr>
                      <a:r>
                        <a:rPr lang="en" sz="900" u="none" strike="noStrike" cap="none">
                          <a:solidFill>
                            <a:srgbClr val="1C304A"/>
                          </a:solidFill>
                          <a:latin typeface="Helvetica Neue"/>
                          <a:ea typeface="Helvetica Neue"/>
                          <a:cs typeface="Helvetica Neue"/>
                          <a:sym typeface="Helvetica Neue"/>
                        </a:rPr>
                        <a:t>Divide and conquer. Plan for day 2.</a:t>
                      </a:r>
                    </a:p>
                  </a:txBody>
                  <a:tcPr marL="57150" marR="57150" marT="57150" marB="5715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12700" cap="flat" cmpd="sng">
                      <a:solidFill>
                        <a:srgbClr val="046B99"/>
                      </a:solidFill>
                      <a:prstDash val="solid"/>
                      <a:round/>
                      <a:headEnd type="none" w="med" len="med"/>
                      <a:tailEnd type="none" w="med" len="med"/>
                    </a:lnT>
                    <a:lnB w="12700" cap="flat" cmpd="sng">
                      <a:solidFill>
                        <a:srgbClr val="046B99"/>
                      </a:solidFill>
                      <a:prstDash val="solid"/>
                      <a:round/>
                      <a:headEnd type="none" w="med" len="med"/>
                      <a:tailEnd type="none" w="med" len="med"/>
                    </a:lnB>
                    <a:solidFill>
                      <a:srgbClr val="FEFDFD"/>
                    </a:solidFill>
                  </a:tcPr>
                </a:tc>
              </a:tr>
            </a:tbl>
          </a:graphicData>
        </a:graphic>
      </p:graphicFrame>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cSld name="Text + Image 1/2">
    <p:bg>
      <p:bgPr>
        <a:solidFill>
          <a:srgbClr val="1C304A"/>
        </a:solidFill>
        <a:effectLst/>
      </p:bgPr>
    </p:bg>
    <p:spTree>
      <p:nvGrpSpPr>
        <p:cNvPr id="1" name="Shape 287"/>
        <p:cNvGrpSpPr/>
        <p:nvPr/>
      </p:nvGrpSpPr>
      <p:grpSpPr>
        <a:xfrm>
          <a:off x="0" y="0"/>
          <a:ext cx="0" cy="0"/>
          <a:chOff x="0" y="0"/>
          <a:chExt cx="0" cy="0"/>
        </a:xfrm>
      </p:grpSpPr>
      <p:sp>
        <p:nvSpPr>
          <p:cNvPr id="288" name="Shape 288"/>
          <p:cNvSpPr>
            <a:spLocks noGrp="1"/>
          </p:cNvSpPr>
          <p:nvPr>
            <p:ph type="pic" idx="2"/>
          </p:nvPr>
        </p:nvSpPr>
        <p:spPr>
          <a:xfrm flipH="1">
            <a:off x="4576825" y="-26882"/>
            <a:ext cx="4573500" cy="5197200"/>
          </a:xfrm>
          <a:prstGeom prst="rect">
            <a:avLst/>
          </a:prstGeom>
          <a:noFill/>
          <a:ln>
            <a:noFill/>
          </a:ln>
        </p:spPr>
        <p:txBody>
          <a:bodyPr lIns="34275" tIns="34275" rIns="34275" bIns="34275" anchor="t" anchorCtr="0"/>
          <a:lstStyle>
            <a:lvl1pPr marL="0" marR="0" lvl="0" indent="0" algn="l" rtl="0">
              <a:lnSpc>
                <a:spcPct val="110000"/>
              </a:lnSpc>
              <a:spcBef>
                <a:spcPts val="0"/>
              </a:spcBef>
              <a:spcAft>
                <a:spcPts val="0"/>
              </a:spcAft>
              <a:buClr>
                <a:srgbClr val="1C304A"/>
              </a:buClr>
              <a:buSzPct val="25000"/>
              <a:buFont typeface="Helvetica Neue"/>
              <a:buNone/>
              <a:defRPr sz="3000" b="1" i="0" u="none" strike="noStrike" cap="none">
                <a:solidFill>
                  <a:srgbClr val="1C304A"/>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SzPct val="25000"/>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SzPct val="25000"/>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SzPct val="25000"/>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SzPct val="25000"/>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SzPct val="25000"/>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SzPct val="25000"/>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SzPct val="25000"/>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SzPct val="25000"/>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289" name="Shape 289"/>
          <p:cNvSpPr txBox="1">
            <a:spLocks noGrp="1"/>
          </p:cNvSpPr>
          <p:nvPr>
            <p:ph type="body" idx="1"/>
          </p:nvPr>
        </p:nvSpPr>
        <p:spPr>
          <a:xfrm>
            <a:off x="664959" y="614869"/>
            <a:ext cx="3013200" cy="208499"/>
          </a:xfrm>
          <a:prstGeom prst="rect">
            <a:avLst/>
          </a:prstGeom>
          <a:noFill/>
          <a:ln>
            <a:noFill/>
          </a:ln>
        </p:spPr>
        <p:txBody>
          <a:bodyPr lIns="34275" tIns="34275" rIns="34275" bIns="34275" anchor="t" anchorCtr="0"/>
          <a:lstStyle>
            <a:lvl1pPr marL="0" marR="0" lvl="0"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290" name="Shape 290"/>
          <p:cNvSpPr txBox="1">
            <a:spLocks noGrp="1"/>
          </p:cNvSpPr>
          <p:nvPr>
            <p:ph type="body" idx="3"/>
          </p:nvPr>
        </p:nvSpPr>
        <p:spPr>
          <a:xfrm>
            <a:off x="669721" y="945387"/>
            <a:ext cx="3003900" cy="321900"/>
          </a:xfrm>
          <a:prstGeom prst="rect">
            <a:avLst/>
          </a:prstGeom>
          <a:noFill/>
          <a:ln>
            <a:noFill/>
          </a:ln>
        </p:spPr>
        <p:txBody>
          <a:bodyPr lIns="34275" tIns="34275" rIns="34275" bIns="34275" anchor="t" anchorCtr="0"/>
          <a:lstStyle>
            <a:lvl1pPr marL="0" marR="0" lvl="0"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291" name="Shape 291"/>
          <p:cNvSpPr txBox="1">
            <a:spLocks noGrp="1"/>
          </p:cNvSpPr>
          <p:nvPr>
            <p:ph type="body" idx="4"/>
          </p:nvPr>
        </p:nvSpPr>
        <p:spPr>
          <a:xfrm>
            <a:off x="686182" y="4349320"/>
            <a:ext cx="2988899" cy="138600"/>
          </a:xfrm>
          <a:prstGeom prst="rect">
            <a:avLst/>
          </a:prstGeom>
          <a:noFill/>
          <a:ln>
            <a:noFill/>
          </a:ln>
        </p:spPr>
        <p:txBody>
          <a:bodyPr lIns="34275" tIns="34275" rIns="34275" bIns="34275" anchor="t" anchorCtr="0"/>
          <a:lstStyle>
            <a:lvl1pPr marL="0" marR="0" lvl="0"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292" name="Shape 292"/>
          <p:cNvSpPr txBox="1">
            <a:spLocks noGrp="1"/>
          </p:cNvSpPr>
          <p:nvPr>
            <p:ph type="body" idx="5"/>
          </p:nvPr>
        </p:nvSpPr>
        <p:spPr>
          <a:xfrm>
            <a:off x="677116" y="1850822"/>
            <a:ext cx="2988900" cy="191100"/>
          </a:xfrm>
          <a:prstGeom prst="rect">
            <a:avLst/>
          </a:prstGeom>
          <a:noFill/>
          <a:ln>
            <a:noFill/>
          </a:ln>
        </p:spPr>
        <p:txBody>
          <a:bodyPr lIns="34275" tIns="34275" rIns="34275" bIns="34275" anchor="t" anchorCtr="0"/>
          <a:lstStyle>
            <a:lvl1pPr marL="0" marR="0" lvl="0"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293" name="Shape 293"/>
          <p:cNvSpPr txBox="1">
            <a:spLocks noGrp="1"/>
          </p:cNvSpPr>
          <p:nvPr>
            <p:ph type="sldNum" idx="12"/>
          </p:nvPr>
        </p:nvSpPr>
        <p:spPr>
          <a:xfrm>
            <a:off x="4569618" y="4905375"/>
            <a:ext cx="149400" cy="138600"/>
          </a:xfrm>
          <a:prstGeom prst="rect">
            <a:avLst/>
          </a:prstGeom>
          <a:noFill/>
          <a:ln>
            <a:noFill/>
          </a:ln>
        </p:spPr>
        <p:txBody>
          <a:bodyPr lIns="19050" tIns="19050" rIns="19050" bIns="19050" anchor="t" anchorCtr="0">
            <a:noAutofit/>
          </a:bodyPr>
          <a:lstStyle/>
          <a:p>
            <a:pPr marL="0" marR="0" lvl="0" indent="0" algn="l" rtl="0">
              <a:lnSpc>
                <a:spcPct val="120000"/>
              </a:lnSpc>
              <a:spcBef>
                <a:spcPts val="0"/>
              </a:spcBef>
              <a:spcAft>
                <a:spcPts val="0"/>
              </a:spcAft>
              <a:buClr>
                <a:srgbClr val="1C304A"/>
              </a:buClr>
              <a:buSzPct val="25000"/>
              <a:buFont typeface="Helvetica Neue"/>
              <a:buNone/>
            </a:pPr>
            <a:fld id="{00000000-1234-1234-1234-123412341234}" type="slidenum">
              <a:rPr lang="en" sz="800" b="0" i="0" u="none" strike="noStrike" cap="none">
                <a:solidFill>
                  <a:srgbClr val="1C304A"/>
                </a:solidFill>
                <a:latin typeface="Helvetica Neue"/>
                <a:ea typeface="Helvetica Neue"/>
                <a:cs typeface="Helvetica Neue"/>
                <a:sym typeface="Helvetica Neue"/>
              </a:rPr>
              <a:t>‹#›</a:t>
            </a:fld>
            <a:endParaRPr lang="en" sz="800" b="0" i="0" u="none" strike="noStrike" cap="none">
              <a:solidFill>
                <a:srgbClr val="1C304A"/>
              </a:solidFill>
              <a:latin typeface="Helvetica Neue"/>
              <a:ea typeface="Helvetica Neue"/>
              <a:cs typeface="Helvetica Neue"/>
              <a:sym typeface="Helvetica Neue"/>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cSld name="End Photo">
    <p:bg>
      <p:bgPr>
        <a:solidFill>
          <a:srgbClr val="FEFDFD"/>
        </a:solidFill>
        <a:effectLst/>
      </p:bgPr>
    </p:bg>
    <p:spTree>
      <p:nvGrpSpPr>
        <p:cNvPr id="1" name="Shape 294"/>
        <p:cNvGrpSpPr/>
        <p:nvPr/>
      </p:nvGrpSpPr>
      <p:grpSpPr>
        <a:xfrm>
          <a:off x="0" y="0"/>
          <a:ext cx="0" cy="0"/>
          <a:chOff x="0" y="0"/>
          <a:chExt cx="0" cy="0"/>
        </a:xfrm>
      </p:grpSpPr>
      <p:sp>
        <p:nvSpPr>
          <p:cNvPr id="295" name="Shape 295"/>
          <p:cNvSpPr>
            <a:spLocks noGrp="1"/>
          </p:cNvSpPr>
          <p:nvPr>
            <p:ph type="pic" idx="2"/>
          </p:nvPr>
        </p:nvSpPr>
        <p:spPr>
          <a:xfrm>
            <a:off x="-9165" y="-7586"/>
            <a:ext cx="9162300" cy="5158800"/>
          </a:xfrm>
          <a:prstGeom prst="rect">
            <a:avLst/>
          </a:prstGeom>
          <a:noFill/>
          <a:ln>
            <a:noFill/>
          </a:ln>
        </p:spPr>
        <p:txBody>
          <a:bodyPr lIns="34275" tIns="34275" rIns="34275" bIns="34275" anchor="t" anchorCtr="0"/>
          <a:lstStyle>
            <a:lvl1pPr marL="0" marR="0" lvl="0" indent="0" algn="l" rtl="0">
              <a:lnSpc>
                <a:spcPct val="110000"/>
              </a:lnSpc>
              <a:spcBef>
                <a:spcPts val="0"/>
              </a:spcBef>
              <a:spcAft>
                <a:spcPts val="0"/>
              </a:spcAft>
              <a:buClr>
                <a:srgbClr val="1C304A"/>
              </a:buClr>
              <a:buSzPct val="25000"/>
              <a:buFont typeface="Helvetica Neue"/>
              <a:buNone/>
              <a:defRPr sz="3000" b="1" i="0" u="none" strike="noStrike" cap="none">
                <a:solidFill>
                  <a:srgbClr val="1C304A"/>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SzPct val="25000"/>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SzPct val="25000"/>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SzPct val="25000"/>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SzPct val="25000"/>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SzPct val="25000"/>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SzPct val="25000"/>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SzPct val="25000"/>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SzPct val="25000"/>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296" name="Shape 296"/>
          <p:cNvSpPr/>
          <p:nvPr/>
        </p:nvSpPr>
        <p:spPr>
          <a:xfrm>
            <a:off x="4954209" y="3730636"/>
            <a:ext cx="2799900" cy="480600"/>
          </a:xfrm>
          <a:prstGeom prst="rect">
            <a:avLst/>
          </a:prstGeom>
          <a:noFill/>
          <a:ln>
            <a:noFill/>
          </a:ln>
        </p:spPr>
        <p:txBody>
          <a:bodyPr lIns="0" tIns="0" rIns="0" bIns="0" anchor="t" anchorCtr="0">
            <a:noAutofit/>
          </a:bodyPr>
          <a:lstStyle/>
          <a:p>
            <a:pPr marL="0" marR="0" lvl="0" indent="0" algn="l" rtl="0">
              <a:lnSpc>
                <a:spcPct val="80000"/>
              </a:lnSpc>
              <a:spcBef>
                <a:spcPts val="0"/>
              </a:spcBef>
              <a:spcAft>
                <a:spcPts val="0"/>
              </a:spcAft>
              <a:buClr>
                <a:srgbClr val="1C304A"/>
              </a:buClr>
              <a:buSzPct val="25000"/>
              <a:buFont typeface="Helvetica Neue"/>
              <a:buNone/>
            </a:pPr>
            <a:r>
              <a:rPr lang="en" sz="3800" b="1" i="0" u="none" strike="noStrike" cap="none">
                <a:solidFill>
                  <a:srgbClr val="1C304A"/>
                </a:solidFill>
                <a:latin typeface="Helvetica Neue"/>
                <a:ea typeface="Helvetica Neue"/>
                <a:cs typeface="Helvetica Neue"/>
                <a:sym typeface="Helvetica Neue"/>
              </a:rPr>
              <a:t>We are 18F!</a:t>
            </a:r>
          </a:p>
        </p:txBody>
      </p:sp>
      <p:sp>
        <p:nvSpPr>
          <p:cNvPr id="297" name="Shape 297"/>
          <p:cNvSpPr txBox="1">
            <a:spLocks noGrp="1"/>
          </p:cNvSpPr>
          <p:nvPr>
            <p:ph type="body" idx="1"/>
          </p:nvPr>
        </p:nvSpPr>
        <p:spPr>
          <a:xfrm>
            <a:off x="4661551" y="3432968"/>
            <a:ext cx="3794099" cy="1029300"/>
          </a:xfrm>
          <a:prstGeom prst="rect">
            <a:avLst/>
          </a:prstGeom>
          <a:solidFill>
            <a:srgbClr val="00CFFF"/>
          </a:solidFill>
          <a:ln>
            <a:noFill/>
          </a:ln>
        </p:spPr>
        <p:txBody>
          <a:bodyPr lIns="34275" tIns="34275" rIns="34275" bIns="34275" anchor="ctr" anchorCtr="0"/>
          <a:lstStyle>
            <a:lvl1pPr marL="0" marR="0" lvl="0"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298" name="Shape 298"/>
          <p:cNvSpPr txBox="1">
            <a:spLocks noGrp="1"/>
          </p:cNvSpPr>
          <p:nvPr>
            <p:ph type="sldNum" idx="12"/>
          </p:nvPr>
        </p:nvSpPr>
        <p:spPr>
          <a:xfrm>
            <a:off x="4569618" y="4905375"/>
            <a:ext cx="149400" cy="138600"/>
          </a:xfrm>
          <a:prstGeom prst="rect">
            <a:avLst/>
          </a:prstGeom>
          <a:noFill/>
          <a:ln>
            <a:noFill/>
          </a:ln>
        </p:spPr>
        <p:txBody>
          <a:bodyPr lIns="19050" tIns="19050" rIns="19050" bIns="19050" anchor="t" anchorCtr="0">
            <a:noAutofit/>
          </a:bodyPr>
          <a:lstStyle/>
          <a:p>
            <a:pPr marL="0" marR="0" lvl="0" indent="0" algn="l" rtl="0">
              <a:lnSpc>
                <a:spcPct val="120000"/>
              </a:lnSpc>
              <a:spcBef>
                <a:spcPts val="0"/>
              </a:spcBef>
              <a:spcAft>
                <a:spcPts val="0"/>
              </a:spcAft>
              <a:buClr>
                <a:srgbClr val="1C304A"/>
              </a:buClr>
              <a:buSzPct val="25000"/>
              <a:buFont typeface="Helvetica Neue"/>
              <a:buNone/>
            </a:pPr>
            <a:fld id="{00000000-1234-1234-1234-123412341234}" type="slidenum">
              <a:rPr lang="en" sz="800" b="0" i="0" u="none" strike="noStrike" cap="none">
                <a:solidFill>
                  <a:srgbClr val="1C304A"/>
                </a:solidFill>
                <a:latin typeface="Helvetica Neue"/>
                <a:ea typeface="Helvetica Neue"/>
                <a:cs typeface="Helvetica Neue"/>
                <a:sym typeface="Helvetica Neue"/>
              </a:rPr>
              <a:t>‹#›</a:t>
            </a:fld>
            <a:endParaRPr lang="en" sz="800" b="0" i="0" u="none" strike="noStrike" cap="none">
              <a:solidFill>
                <a:srgbClr val="1C304A"/>
              </a:solidFill>
              <a:latin typeface="Helvetica Neue"/>
              <a:ea typeface="Helvetica Neue"/>
              <a:cs typeface="Helvetica Neue"/>
              <a:sym typeface="Helvetica Neue"/>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cSld name="End Text">
    <p:bg>
      <p:bgPr>
        <a:solidFill>
          <a:srgbClr val="1C304A"/>
        </a:solidFill>
        <a:effectLst/>
      </p:bgPr>
    </p:bg>
    <p:spTree>
      <p:nvGrpSpPr>
        <p:cNvPr id="1" name="Shape 299"/>
        <p:cNvGrpSpPr/>
        <p:nvPr/>
      </p:nvGrpSpPr>
      <p:grpSpPr>
        <a:xfrm>
          <a:off x="0" y="0"/>
          <a:ext cx="0" cy="0"/>
          <a:chOff x="0" y="0"/>
          <a:chExt cx="0" cy="0"/>
        </a:xfrm>
      </p:grpSpPr>
      <p:sp>
        <p:nvSpPr>
          <p:cNvPr id="300" name="Shape 300"/>
          <p:cNvSpPr txBox="1">
            <a:spLocks noGrp="1"/>
          </p:cNvSpPr>
          <p:nvPr>
            <p:ph type="body" idx="1"/>
          </p:nvPr>
        </p:nvSpPr>
        <p:spPr>
          <a:xfrm>
            <a:off x="657225" y="1200150"/>
            <a:ext cx="7273800" cy="1679100"/>
          </a:xfrm>
          <a:prstGeom prst="rect">
            <a:avLst/>
          </a:prstGeom>
          <a:noFill/>
          <a:ln>
            <a:noFill/>
          </a:ln>
        </p:spPr>
        <p:txBody>
          <a:bodyPr lIns="34275" tIns="34275" rIns="34275" bIns="34275" anchor="t" anchorCtr="0"/>
          <a:lstStyle>
            <a:lvl1pPr marL="0" marR="0" lvl="0" indent="0" algn="l" rtl="0">
              <a:lnSpc>
                <a:spcPct val="100000"/>
              </a:lnSpc>
              <a:spcBef>
                <a:spcPts val="0"/>
              </a:spcBef>
              <a:spcAft>
                <a:spcPts val="0"/>
              </a:spcAft>
              <a:buClr>
                <a:srgbClr val="00CFFF"/>
              </a:buClr>
              <a:buFont typeface="Helvetica Neue"/>
              <a:buNone/>
              <a:defRPr sz="7500" b="1" i="0" u="none" strike="noStrike" cap="none">
                <a:solidFill>
                  <a:srgbClr val="00CFFF"/>
                </a:solidFill>
                <a:latin typeface="Helvetica Neue"/>
                <a:ea typeface="Helvetica Neue"/>
                <a:cs typeface="Helvetica Neue"/>
                <a:sym typeface="Helvetica Neue"/>
              </a:defRPr>
            </a:lvl1pPr>
            <a:lvl2pPr marL="0" marR="0" lvl="1" indent="0" algn="l" rtl="0">
              <a:lnSpc>
                <a:spcPct val="100000"/>
              </a:lnSpc>
              <a:spcBef>
                <a:spcPts val="0"/>
              </a:spcBef>
              <a:spcAft>
                <a:spcPts val="0"/>
              </a:spcAft>
              <a:buClr>
                <a:srgbClr val="00CFFF"/>
              </a:buClr>
              <a:buFont typeface="Helvetica Neue"/>
              <a:buNone/>
              <a:defRPr sz="7500" b="1" i="0" u="none" strike="noStrike" cap="none">
                <a:solidFill>
                  <a:srgbClr val="00CFFF"/>
                </a:solidFill>
                <a:latin typeface="Helvetica Neue"/>
                <a:ea typeface="Helvetica Neue"/>
                <a:cs typeface="Helvetica Neue"/>
                <a:sym typeface="Helvetica Neue"/>
              </a:defRPr>
            </a:lvl2pPr>
            <a:lvl3pPr marL="0" marR="0" lvl="2" indent="0" algn="l" rtl="0">
              <a:lnSpc>
                <a:spcPct val="100000"/>
              </a:lnSpc>
              <a:spcBef>
                <a:spcPts val="0"/>
              </a:spcBef>
              <a:spcAft>
                <a:spcPts val="0"/>
              </a:spcAft>
              <a:buClr>
                <a:srgbClr val="00CFFF"/>
              </a:buClr>
              <a:buFont typeface="Helvetica Neue"/>
              <a:buNone/>
              <a:defRPr sz="7500" b="1" i="0" u="none" strike="noStrike" cap="none">
                <a:solidFill>
                  <a:srgbClr val="00CFFF"/>
                </a:solidFill>
                <a:latin typeface="Helvetica Neue"/>
                <a:ea typeface="Helvetica Neue"/>
                <a:cs typeface="Helvetica Neue"/>
                <a:sym typeface="Helvetica Neue"/>
              </a:defRPr>
            </a:lvl3pPr>
            <a:lvl4pPr marL="0" marR="0" lvl="3" indent="0" algn="l" rtl="0">
              <a:lnSpc>
                <a:spcPct val="100000"/>
              </a:lnSpc>
              <a:spcBef>
                <a:spcPts val="0"/>
              </a:spcBef>
              <a:spcAft>
                <a:spcPts val="0"/>
              </a:spcAft>
              <a:buClr>
                <a:srgbClr val="00CFFF"/>
              </a:buClr>
              <a:buFont typeface="Helvetica Neue"/>
              <a:buNone/>
              <a:defRPr sz="7500" b="1" i="0" u="none" strike="noStrike" cap="none">
                <a:solidFill>
                  <a:srgbClr val="00CFFF"/>
                </a:solidFill>
                <a:latin typeface="Helvetica Neue"/>
                <a:ea typeface="Helvetica Neue"/>
                <a:cs typeface="Helvetica Neue"/>
                <a:sym typeface="Helvetica Neue"/>
              </a:defRPr>
            </a:lvl4pPr>
            <a:lvl5pPr marL="0" marR="0" lvl="4" indent="342900" algn="l" rtl="0">
              <a:lnSpc>
                <a:spcPct val="100000"/>
              </a:lnSpc>
              <a:spcBef>
                <a:spcPts val="0"/>
              </a:spcBef>
              <a:spcAft>
                <a:spcPts val="0"/>
              </a:spcAft>
              <a:buClr>
                <a:srgbClr val="00CFFF"/>
              </a:buClr>
              <a:buFont typeface="Helvetica Neue"/>
              <a:buNone/>
              <a:defRPr sz="7500" b="1" i="0" u="none" strike="noStrike" cap="none">
                <a:solidFill>
                  <a:srgbClr val="00CFFF"/>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301" name="Shape 301"/>
          <p:cNvSpPr txBox="1">
            <a:spLocks noGrp="1"/>
          </p:cNvSpPr>
          <p:nvPr>
            <p:ph type="body" idx="2"/>
          </p:nvPr>
        </p:nvSpPr>
        <p:spPr>
          <a:xfrm>
            <a:off x="668741" y="3999997"/>
            <a:ext cx="3238499" cy="514500"/>
          </a:xfrm>
          <a:prstGeom prst="rect">
            <a:avLst/>
          </a:prstGeom>
          <a:noFill/>
          <a:ln>
            <a:noFill/>
          </a:ln>
        </p:spPr>
        <p:txBody>
          <a:bodyPr lIns="34275" tIns="34275" rIns="34275" bIns="34275" anchor="t" anchorCtr="0"/>
          <a:lstStyle>
            <a:lvl1pPr marL="0" marR="0" lvl="0"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pic>
        <p:nvPicPr>
          <p:cNvPr id="302" name="Shape 302"/>
          <p:cNvPicPr preferRelativeResize="0"/>
          <p:nvPr/>
        </p:nvPicPr>
        <p:blipFill rotWithShape="1">
          <a:blip r:embed="rId2">
            <a:alphaModFix/>
          </a:blip>
          <a:srcRect/>
          <a:stretch/>
        </p:blipFill>
        <p:spPr>
          <a:xfrm>
            <a:off x="687947" y="4674377"/>
            <a:ext cx="233399" cy="233400"/>
          </a:xfrm>
          <a:prstGeom prst="rect">
            <a:avLst/>
          </a:prstGeom>
          <a:noFill/>
          <a:ln>
            <a:noFill/>
          </a:ln>
        </p:spPr>
      </p:pic>
      <p:sp>
        <p:nvSpPr>
          <p:cNvPr id="303" name="Shape 303"/>
          <p:cNvSpPr txBox="1">
            <a:spLocks noGrp="1"/>
          </p:cNvSpPr>
          <p:nvPr>
            <p:ph type="sldNum" idx="12"/>
          </p:nvPr>
        </p:nvSpPr>
        <p:spPr>
          <a:xfrm>
            <a:off x="4569618" y="4905375"/>
            <a:ext cx="149400" cy="138600"/>
          </a:xfrm>
          <a:prstGeom prst="rect">
            <a:avLst/>
          </a:prstGeom>
          <a:noFill/>
          <a:ln>
            <a:noFill/>
          </a:ln>
        </p:spPr>
        <p:txBody>
          <a:bodyPr lIns="19050" tIns="19050" rIns="19050" bIns="19050" anchor="t" anchorCtr="0">
            <a:noAutofit/>
          </a:bodyPr>
          <a:lstStyle/>
          <a:p>
            <a:pPr marL="0" marR="0" lvl="0" indent="0" algn="l" rtl="0">
              <a:lnSpc>
                <a:spcPct val="120000"/>
              </a:lnSpc>
              <a:spcBef>
                <a:spcPts val="0"/>
              </a:spcBef>
              <a:spcAft>
                <a:spcPts val="0"/>
              </a:spcAft>
              <a:buClr>
                <a:srgbClr val="1C304A"/>
              </a:buClr>
              <a:buSzPct val="25000"/>
              <a:buFont typeface="Helvetica Neue"/>
              <a:buNone/>
            </a:pPr>
            <a:fld id="{00000000-1234-1234-1234-123412341234}" type="slidenum">
              <a:rPr lang="en" sz="800" b="0" i="0" u="none" strike="noStrike" cap="none">
                <a:solidFill>
                  <a:srgbClr val="1C304A"/>
                </a:solidFill>
                <a:latin typeface="Helvetica Neue"/>
                <a:ea typeface="Helvetica Neue"/>
                <a:cs typeface="Helvetica Neue"/>
                <a:sym typeface="Helvetica Neue"/>
              </a:rPr>
              <a:t>‹#›</a:t>
            </a:fld>
            <a:endParaRPr lang="en" sz="800" b="0" i="0" u="none" strike="noStrike" cap="none">
              <a:solidFill>
                <a:srgbClr val="1C304A"/>
              </a:solidFill>
              <a:latin typeface="Helvetica Neue"/>
              <a:ea typeface="Helvetica Neue"/>
              <a:cs typeface="Helvetica Neue"/>
              <a:sym typeface="Helvetica Neue"/>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11700" y="445025"/>
            <a:ext cx="8520600" cy="5727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body" idx="1"/>
          </p:nvPr>
        </p:nvSpPr>
        <p:spPr>
          <a:xfrm>
            <a:off x="311700" y="1152475"/>
            <a:ext cx="3999900" cy="34164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3" name="Shape 23"/>
          <p:cNvSpPr txBox="1">
            <a:spLocks noGrp="1"/>
          </p:cNvSpPr>
          <p:nvPr>
            <p:ph type="body" idx="2"/>
          </p:nvPr>
        </p:nvSpPr>
        <p:spPr>
          <a:xfrm>
            <a:off x="4832400" y="1152475"/>
            <a:ext cx="3999900" cy="34164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4" name="Shape 24"/>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cSld name="Partners">
    <p:bg>
      <p:bgPr>
        <a:solidFill>
          <a:srgbClr val="FEFDFD"/>
        </a:solidFill>
        <a:effectLst/>
      </p:bgPr>
    </p:bg>
    <p:spTree>
      <p:nvGrpSpPr>
        <p:cNvPr id="1" name="Shape 304"/>
        <p:cNvGrpSpPr/>
        <p:nvPr/>
      </p:nvGrpSpPr>
      <p:grpSpPr>
        <a:xfrm>
          <a:off x="0" y="0"/>
          <a:ext cx="0" cy="0"/>
          <a:chOff x="0" y="0"/>
          <a:chExt cx="0" cy="0"/>
        </a:xfrm>
      </p:grpSpPr>
      <p:sp>
        <p:nvSpPr>
          <p:cNvPr id="305" name="Shape 305"/>
          <p:cNvSpPr txBox="1">
            <a:spLocks noGrp="1"/>
          </p:cNvSpPr>
          <p:nvPr>
            <p:ph type="body" idx="1"/>
          </p:nvPr>
        </p:nvSpPr>
        <p:spPr>
          <a:xfrm>
            <a:off x="671453" y="644831"/>
            <a:ext cx="6856800" cy="321899"/>
          </a:xfrm>
          <a:prstGeom prst="rect">
            <a:avLst/>
          </a:prstGeom>
          <a:noFill/>
          <a:ln>
            <a:noFill/>
          </a:ln>
        </p:spPr>
        <p:txBody>
          <a:bodyPr lIns="34275" tIns="34275" rIns="34275" bIns="34275" anchor="t" anchorCtr="0"/>
          <a:lstStyle>
            <a:lvl1pPr marL="0" marR="0" lvl="0"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306" name="Shape 306"/>
          <p:cNvSpPr>
            <a:spLocks noGrp="1"/>
          </p:cNvSpPr>
          <p:nvPr>
            <p:ph type="pic" idx="2"/>
          </p:nvPr>
        </p:nvSpPr>
        <p:spPr>
          <a:xfrm>
            <a:off x="4806048" y="1648674"/>
            <a:ext cx="2157000" cy="2157000"/>
          </a:xfrm>
          <a:prstGeom prst="rect">
            <a:avLst/>
          </a:prstGeom>
          <a:noFill/>
          <a:ln>
            <a:noFill/>
          </a:ln>
        </p:spPr>
        <p:txBody>
          <a:bodyPr lIns="34275" tIns="34275" rIns="34275" bIns="34275" anchor="t" anchorCtr="0"/>
          <a:lstStyle>
            <a:lvl1pPr marL="0" marR="0" lvl="0" indent="0" algn="l" rtl="0">
              <a:lnSpc>
                <a:spcPct val="110000"/>
              </a:lnSpc>
              <a:spcBef>
                <a:spcPts val="0"/>
              </a:spcBef>
              <a:spcAft>
                <a:spcPts val="0"/>
              </a:spcAft>
              <a:buClr>
                <a:srgbClr val="1C304A"/>
              </a:buClr>
              <a:buSzPct val="25000"/>
              <a:buFont typeface="Helvetica Neue"/>
              <a:buNone/>
              <a:defRPr sz="3000" b="1" i="0" u="none" strike="noStrike" cap="none">
                <a:solidFill>
                  <a:srgbClr val="1C304A"/>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SzPct val="25000"/>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SzPct val="25000"/>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SzPct val="25000"/>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SzPct val="25000"/>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SzPct val="25000"/>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SzPct val="25000"/>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SzPct val="25000"/>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SzPct val="25000"/>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pic>
        <p:nvPicPr>
          <p:cNvPr id="307" name="Shape 307"/>
          <p:cNvPicPr preferRelativeResize="0"/>
          <p:nvPr/>
        </p:nvPicPr>
        <p:blipFill rotWithShape="1">
          <a:blip r:embed="rId2">
            <a:alphaModFix/>
          </a:blip>
          <a:srcRect/>
          <a:stretch/>
        </p:blipFill>
        <p:spPr>
          <a:xfrm>
            <a:off x="2080404" y="1747031"/>
            <a:ext cx="1960200" cy="1960200"/>
          </a:xfrm>
          <a:prstGeom prst="rect">
            <a:avLst/>
          </a:prstGeom>
          <a:noFill/>
          <a:ln>
            <a:noFill/>
          </a:ln>
        </p:spPr>
      </p:pic>
      <p:sp>
        <p:nvSpPr>
          <p:cNvPr id="308" name="Shape 308"/>
          <p:cNvSpPr txBox="1">
            <a:spLocks noGrp="1"/>
          </p:cNvSpPr>
          <p:nvPr>
            <p:ph type="sldNum" idx="12"/>
          </p:nvPr>
        </p:nvSpPr>
        <p:spPr>
          <a:xfrm>
            <a:off x="4569618" y="4905375"/>
            <a:ext cx="149400" cy="138600"/>
          </a:xfrm>
          <a:prstGeom prst="rect">
            <a:avLst/>
          </a:prstGeom>
          <a:noFill/>
          <a:ln>
            <a:noFill/>
          </a:ln>
        </p:spPr>
        <p:txBody>
          <a:bodyPr lIns="19050" tIns="19050" rIns="19050" bIns="19050" anchor="t" anchorCtr="0">
            <a:noAutofit/>
          </a:bodyPr>
          <a:lstStyle/>
          <a:p>
            <a:pPr marL="0" marR="0" lvl="0" indent="0" algn="l" rtl="0">
              <a:lnSpc>
                <a:spcPct val="120000"/>
              </a:lnSpc>
              <a:spcBef>
                <a:spcPts val="0"/>
              </a:spcBef>
              <a:spcAft>
                <a:spcPts val="0"/>
              </a:spcAft>
              <a:buClr>
                <a:srgbClr val="1C304A"/>
              </a:buClr>
              <a:buSzPct val="25000"/>
              <a:buFont typeface="Helvetica Neue"/>
              <a:buNone/>
            </a:pPr>
            <a:fld id="{00000000-1234-1234-1234-123412341234}" type="slidenum">
              <a:rPr lang="en" sz="800" b="0" i="0" u="none" strike="noStrike" cap="none">
                <a:solidFill>
                  <a:srgbClr val="1C304A"/>
                </a:solidFill>
                <a:latin typeface="Helvetica Neue"/>
                <a:ea typeface="Helvetica Neue"/>
                <a:cs typeface="Helvetica Neue"/>
                <a:sym typeface="Helvetica Neue"/>
              </a:rPr>
              <a:t>‹#›</a:t>
            </a:fld>
            <a:endParaRPr lang="en" sz="800" b="0" i="0" u="none" strike="noStrike" cap="none">
              <a:solidFill>
                <a:srgbClr val="1C304A"/>
              </a:solidFill>
              <a:latin typeface="Helvetica Neue"/>
              <a:ea typeface="Helvetica Neue"/>
              <a:cs typeface="Helvetica Neue"/>
              <a:sym typeface="Helvetica Neue"/>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
  <p:cSld name="Logo">
    <p:spTree>
      <p:nvGrpSpPr>
        <p:cNvPr id="1" name="Shape 309"/>
        <p:cNvGrpSpPr/>
        <p:nvPr/>
      </p:nvGrpSpPr>
      <p:grpSpPr>
        <a:xfrm>
          <a:off x="0" y="0"/>
          <a:ext cx="0" cy="0"/>
          <a:chOff x="0" y="0"/>
          <a:chExt cx="0" cy="0"/>
        </a:xfrm>
      </p:grpSpPr>
      <p:pic>
        <p:nvPicPr>
          <p:cNvPr id="310" name="Shape 310"/>
          <p:cNvPicPr preferRelativeResize="0"/>
          <p:nvPr/>
        </p:nvPicPr>
        <p:blipFill rotWithShape="1">
          <a:blip r:embed="rId2">
            <a:alphaModFix/>
          </a:blip>
          <a:srcRect/>
          <a:stretch/>
        </p:blipFill>
        <p:spPr>
          <a:xfrm>
            <a:off x="4111515" y="2082690"/>
            <a:ext cx="921000" cy="921000"/>
          </a:xfrm>
          <a:prstGeom prst="rect">
            <a:avLst/>
          </a:prstGeom>
          <a:noFill/>
          <a:ln>
            <a:noFill/>
          </a:ln>
        </p:spPr>
      </p:pic>
      <p:sp>
        <p:nvSpPr>
          <p:cNvPr id="311" name="Shape 311"/>
          <p:cNvSpPr txBox="1">
            <a:spLocks noGrp="1"/>
          </p:cNvSpPr>
          <p:nvPr>
            <p:ph type="sldNum" idx="12"/>
          </p:nvPr>
        </p:nvSpPr>
        <p:spPr>
          <a:xfrm>
            <a:off x="4569618" y="4905375"/>
            <a:ext cx="149400" cy="138600"/>
          </a:xfrm>
          <a:prstGeom prst="rect">
            <a:avLst/>
          </a:prstGeom>
          <a:noFill/>
          <a:ln>
            <a:noFill/>
          </a:ln>
        </p:spPr>
        <p:txBody>
          <a:bodyPr lIns="19050" tIns="19050" rIns="19050" bIns="19050" anchor="t" anchorCtr="0">
            <a:noAutofit/>
          </a:bodyPr>
          <a:lstStyle/>
          <a:p>
            <a:pPr marL="0" marR="0" lvl="0" indent="0" algn="l" rtl="0">
              <a:lnSpc>
                <a:spcPct val="120000"/>
              </a:lnSpc>
              <a:spcBef>
                <a:spcPts val="0"/>
              </a:spcBef>
              <a:spcAft>
                <a:spcPts val="0"/>
              </a:spcAft>
              <a:buClr>
                <a:srgbClr val="1C304A"/>
              </a:buClr>
              <a:buSzPct val="25000"/>
              <a:buFont typeface="Helvetica Neue"/>
              <a:buNone/>
            </a:pPr>
            <a:fld id="{00000000-1234-1234-1234-123412341234}" type="slidenum">
              <a:rPr lang="en" sz="800" b="0" i="0" u="none" strike="noStrike" cap="none">
                <a:solidFill>
                  <a:srgbClr val="1C304A"/>
                </a:solidFill>
                <a:latin typeface="Helvetica Neue"/>
                <a:ea typeface="Helvetica Neue"/>
                <a:cs typeface="Helvetica Neue"/>
                <a:sym typeface="Helvetica Neue"/>
              </a:rPr>
              <a:t>‹#›</a:t>
            </a:fld>
            <a:endParaRPr lang="en" sz="800" b="0" i="0" u="none" strike="noStrike" cap="none">
              <a:solidFill>
                <a:srgbClr val="1C304A"/>
              </a:solidFill>
              <a:latin typeface="Helvetica Neue"/>
              <a:ea typeface="Helvetica Neue"/>
              <a:cs typeface="Helvetica Neue"/>
              <a:sym typeface="Helvetica Neue"/>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cSld name="Blank">
    <p:bg>
      <p:bgPr>
        <a:solidFill>
          <a:srgbClr val="FEFDFD"/>
        </a:solidFill>
        <a:effectLst/>
      </p:bgPr>
    </p:bg>
    <p:spTree>
      <p:nvGrpSpPr>
        <p:cNvPr id="1" name="Shape 312"/>
        <p:cNvGrpSpPr/>
        <p:nvPr/>
      </p:nvGrpSpPr>
      <p:grpSpPr>
        <a:xfrm>
          <a:off x="0" y="0"/>
          <a:ext cx="0" cy="0"/>
          <a:chOff x="0" y="0"/>
          <a:chExt cx="0" cy="0"/>
        </a:xfrm>
      </p:grpSpPr>
      <p:sp>
        <p:nvSpPr>
          <p:cNvPr id="313" name="Shape 313"/>
          <p:cNvSpPr txBox="1">
            <a:spLocks noGrp="1"/>
          </p:cNvSpPr>
          <p:nvPr>
            <p:ph type="sldNum" idx="12"/>
          </p:nvPr>
        </p:nvSpPr>
        <p:spPr>
          <a:xfrm>
            <a:off x="4569618" y="4905375"/>
            <a:ext cx="149400" cy="138600"/>
          </a:xfrm>
          <a:prstGeom prst="rect">
            <a:avLst/>
          </a:prstGeom>
          <a:noFill/>
          <a:ln>
            <a:noFill/>
          </a:ln>
        </p:spPr>
        <p:txBody>
          <a:bodyPr lIns="19050" tIns="19050" rIns="19050" bIns="19050" anchor="t" anchorCtr="0">
            <a:noAutofit/>
          </a:bodyPr>
          <a:lstStyle/>
          <a:p>
            <a:pPr marL="0" marR="0" lvl="0" indent="0" algn="l" rtl="0">
              <a:lnSpc>
                <a:spcPct val="120000"/>
              </a:lnSpc>
              <a:spcBef>
                <a:spcPts val="0"/>
              </a:spcBef>
              <a:spcAft>
                <a:spcPts val="0"/>
              </a:spcAft>
              <a:buClr>
                <a:srgbClr val="1C304A"/>
              </a:buClr>
              <a:buSzPct val="25000"/>
              <a:buFont typeface="Helvetica Neue"/>
              <a:buNone/>
            </a:pPr>
            <a:fld id="{00000000-1234-1234-1234-123412341234}" type="slidenum">
              <a:rPr lang="en" sz="800" b="0" i="0" u="none" strike="noStrike" cap="none">
                <a:solidFill>
                  <a:srgbClr val="1C304A"/>
                </a:solidFill>
                <a:latin typeface="Helvetica Neue"/>
                <a:ea typeface="Helvetica Neue"/>
                <a:cs typeface="Helvetica Neue"/>
                <a:sym typeface="Helvetica Neue"/>
              </a:rPr>
              <a:t>‹#›</a:t>
            </a:fld>
            <a:endParaRPr lang="en" sz="800" b="0" i="0" u="none" strike="noStrike" cap="none">
              <a:solidFill>
                <a:srgbClr val="1C304A"/>
              </a:solidFill>
              <a:latin typeface="Helvetica Neue"/>
              <a:ea typeface="Helvetica Neue"/>
              <a:cs typeface="Helvetica Neue"/>
              <a:sym typeface="Helvetica Neue"/>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cSld name="TITLE_1">
    <p:spTree>
      <p:nvGrpSpPr>
        <p:cNvPr id="1" name="Shape 314"/>
        <p:cNvGrpSpPr/>
        <p:nvPr/>
      </p:nvGrpSpPr>
      <p:grpSpPr>
        <a:xfrm>
          <a:off x="0" y="0"/>
          <a:ext cx="0" cy="0"/>
          <a:chOff x="0" y="0"/>
          <a:chExt cx="0" cy="0"/>
        </a:xfrm>
      </p:grpSpPr>
      <p:sp>
        <p:nvSpPr>
          <p:cNvPr id="315" name="Shape 315"/>
          <p:cNvSpPr txBox="1">
            <a:spLocks noGrp="1"/>
          </p:cNvSpPr>
          <p:nvPr>
            <p:ph type="ctrTitle"/>
          </p:nvPr>
        </p:nvSpPr>
        <p:spPr>
          <a:xfrm>
            <a:off x="311708" y="744575"/>
            <a:ext cx="8520600" cy="2052600"/>
          </a:xfrm>
          <a:prstGeom prst="rect">
            <a:avLst/>
          </a:prstGeom>
        </p:spPr>
        <p:txBody>
          <a:bodyPr lIns="34275" tIns="34275" rIns="34275" bIns="34275" anchor="b" anchorCtr="0"/>
          <a:lstStyle>
            <a:lvl1pPr lvl="0" algn="ctr" rtl="0">
              <a:spcBef>
                <a:spcPts val="0"/>
              </a:spcBef>
              <a:buSzPct val="100000"/>
              <a:defRPr sz="5200"/>
            </a:lvl1pPr>
            <a:lvl2pPr lvl="1" algn="ctr" rtl="0">
              <a:spcBef>
                <a:spcPts val="0"/>
              </a:spcBef>
              <a:buSzPct val="100000"/>
              <a:defRPr sz="5200"/>
            </a:lvl2pPr>
            <a:lvl3pPr lvl="2" algn="ctr" rtl="0">
              <a:spcBef>
                <a:spcPts val="0"/>
              </a:spcBef>
              <a:buSzPct val="100000"/>
              <a:defRPr sz="5200"/>
            </a:lvl3pPr>
            <a:lvl4pPr lvl="3" algn="ctr" rtl="0">
              <a:spcBef>
                <a:spcPts val="0"/>
              </a:spcBef>
              <a:buSzPct val="100000"/>
              <a:defRPr sz="5200"/>
            </a:lvl4pPr>
            <a:lvl5pPr lvl="4" algn="ctr" rtl="0">
              <a:spcBef>
                <a:spcPts val="0"/>
              </a:spcBef>
              <a:buSzPct val="100000"/>
              <a:defRPr sz="5200"/>
            </a:lvl5pPr>
            <a:lvl6pPr lvl="5" algn="ctr" rtl="0">
              <a:spcBef>
                <a:spcPts val="0"/>
              </a:spcBef>
              <a:buSzPct val="100000"/>
              <a:defRPr sz="5200"/>
            </a:lvl6pPr>
            <a:lvl7pPr lvl="6" algn="ctr" rtl="0">
              <a:spcBef>
                <a:spcPts val="0"/>
              </a:spcBef>
              <a:buSzPct val="100000"/>
              <a:defRPr sz="5200"/>
            </a:lvl7pPr>
            <a:lvl8pPr lvl="7" algn="ctr" rtl="0">
              <a:spcBef>
                <a:spcPts val="0"/>
              </a:spcBef>
              <a:buSzPct val="100000"/>
              <a:defRPr sz="5200"/>
            </a:lvl8pPr>
            <a:lvl9pPr lvl="8" algn="ctr" rtl="0">
              <a:spcBef>
                <a:spcPts val="0"/>
              </a:spcBef>
              <a:buSzPct val="100000"/>
              <a:defRPr sz="5200"/>
            </a:lvl9pPr>
          </a:lstStyle>
          <a:p>
            <a:endParaRPr/>
          </a:p>
        </p:txBody>
      </p:sp>
      <p:sp>
        <p:nvSpPr>
          <p:cNvPr id="316" name="Shape 316"/>
          <p:cNvSpPr txBox="1">
            <a:spLocks noGrp="1"/>
          </p:cNvSpPr>
          <p:nvPr>
            <p:ph type="subTitle" idx="1"/>
          </p:nvPr>
        </p:nvSpPr>
        <p:spPr>
          <a:xfrm>
            <a:off x="311700" y="2834125"/>
            <a:ext cx="8520600" cy="792600"/>
          </a:xfrm>
          <a:prstGeom prst="rect">
            <a:avLst/>
          </a:prstGeom>
        </p:spPr>
        <p:txBody>
          <a:bodyPr lIns="34275" tIns="34275" rIns="34275" bIns="34275" anchor="t" anchorCtr="0"/>
          <a:lstStyle>
            <a:lvl1pPr lvl="0" algn="ctr" rtl="0">
              <a:lnSpc>
                <a:spcPct val="100000"/>
              </a:lnSpc>
              <a:spcBef>
                <a:spcPts val="0"/>
              </a:spcBef>
              <a:spcAft>
                <a:spcPts val="0"/>
              </a:spcAft>
              <a:buSzPct val="100000"/>
              <a:buNone/>
              <a:defRPr sz="2800"/>
            </a:lvl1pPr>
            <a:lvl2pPr lvl="1" algn="ctr" rtl="0">
              <a:lnSpc>
                <a:spcPct val="100000"/>
              </a:lnSpc>
              <a:spcBef>
                <a:spcPts val="0"/>
              </a:spcBef>
              <a:spcAft>
                <a:spcPts val="0"/>
              </a:spcAft>
              <a:buSzPct val="100000"/>
              <a:buNone/>
              <a:defRPr sz="2800"/>
            </a:lvl2pPr>
            <a:lvl3pPr lvl="2" algn="ctr" rtl="0">
              <a:lnSpc>
                <a:spcPct val="100000"/>
              </a:lnSpc>
              <a:spcBef>
                <a:spcPts val="0"/>
              </a:spcBef>
              <a:spcAft>
                <a:spcPts val="0"/>
              </a:spcAft>
              <a:buSzPct val="100000"/>
              <a:buNone/>
              <a:defRPr sz="2800"/>
            </a:lvl3pPr>
            <a:lvl4pPr lvl="3" algn="ctr" rtl="0">
              <a:lnSpc>
                <a:spcPct val="100000"/>
              </a:lnSpc>
              <a:spcBef>
                <a:spcPts val="0"/>
              </a:spcBef>
              <a:spcAft>
                <a:spcPts val="0"/>
              </a:spcAft>
              <a:buSzPct val="100000"/>
              <a:buNone/>
              <a:defRPr sz="2800"/>
            </a:lvl4pPr>
            <a:lvl5pPr lvl="4" algn="ctr" rtl="0">
              <a:lnSpc>
                <a:spcPct val="100000"/>
              </a:lnSpc>
              <a:spcBef>
                <a:spcPts val="0"/>
              </a:spcBef>
              <a:spcAft>
                <a:spcPts val="0"/>
              </a:spcAft>
              <a:buSzPct val="100000"/>
              <a:buNone/>
              <a:defRPr sz="2800"/>
            </a:lvl5pPr>
            <a:lvl6pPr lvl="5" algn="ctr" rtl="0">
              <a:lnSpc>
                <a:spcPct val="100000"/>
              </a:lnSpc>
              <a:spcBef>
                <a:spcPts val="0"/>
              </a:spcBef>
              <a:spcAft>
                <a:spcPts val="0"/>
              </a:spcAft>
              <a:buSzPct val="100000"/>
              <a:buNone/>
              <a:defRPr sz="2800"/>
            </a:lvl6pPr>
            <a:lvl7pPr lvl="6" algn="ctr" rtl="0">
              <a:lnSpc>
                <a:spcPct val="100000"/>
              </a:lnSpc>
              <a:spcBef>
                <a:spcPts val="0"/>
              </a:spcBef>
              <a:spcAft>
                <a:spcPts val="0"/>
              </a:spcAft>
              <a:buSzPct val="100000"/>
              <a:buNone/>
              <a:defRPr sz="2800"/>
            </a:lvl7pPr>
            <a:lvl8pPr lvl="7" algn="ctr" rtl="0">
              <a:lnSpc>
                <a:spcPct val="100000"/>
              </a:lnSpc>
              <a:spcBef>
                <a:spcPts val="0"/>
              </a:spcBef>
              <a:spcAft>
                <a:spcPts val="0"/>
              </a:spcAft>
              <a:buSzPct val="100000"/>
              <a:buNone/>
              <a:defRPr sz="2800"/>
            </a:lvl8pPr>
            <a:lvl9pPr lvl="8" algn="ctr" rtl="0">
              <a:lnSpc>
                <a:spcPct val="100000"/>
              </a:lnSpc>
              <a:spcBef>
                <a:spcPts val="0"/>
              </a:spcBef>
              <a:spcAft>
                <a:spcPts val="0"/>
              </a:spcAft>
              <a:buSzPct val="100000"/>
              <a:buNone/>
              <a:defRPr sz="2800"/>
            </a:lvl9pPr>
          </a:lstStyle>
          <a:p>
            <a:endParaRPr/>
          </a:p>
        </p:txBody>
      </p:sp>
      <p:sp>
        <p:nvSpPr>
          <p:cNvPr id="317" name="Shape 317"/>
          <p:cNvSpPr txBox="1">
            <a:spLocks noGrp="1"/>
          </p:cNvSpPr>
          <p:nvPr>
            <p:ph type="sldNum" idx="12"/>
          </p:nvPr>
        </p:nvSpPr>
        <p:spPr>
          <a:xfrm>
            <a:off x="8472457" y="4663216"/>
            <a:ext cx="548700" cy="393600"/>
          </a:xfrm>
          <a:prstGeom prst="rect">
            <a:avLst/>
          </a:prstGeom>
        </p:spPr>
        <p:txBody>
          <a:bodyPr lIns="19050" tIns="19050" rIns="19050" bIns="19050" anchor="t" anchorCtr="0">
            <a:noAutofit/>
          </a:bodyPr>
          <a:lstStyle/>
          <a:p>
            <a:pPr lvl="0" rtl="0">
              <a:spcBef>
                <a:spcPts val="0"/>
              </a:spcBef>
              <a:buNone/>
            </a:pPr>
            <a:fld id="{00000000-1234-1234-1234-123412341234}" type="slidenum">
              <a:rPr lang="en"/>
              <a:t>‹#›</a:t>
            </a:fld>
            <a:endParaRPr lang="en"/>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x">
  <p:cSld name="Title dark">
    <p:bg>
      <p:bgPr>
        <a:solidFill>
          <a:srgbClr val="1C304A"/>
        </a:solidFill>
        <a:effectLst/>
      </p:bgPr>
    </p:bg>
    <p:spTree>
      <p:nvGrpSpPr>
        <p:cNvPr id="1" name="Shape 323"/>
        <p:cNvGrpSpPr/>
        <p:nvPr/>
      </p:nvGrpSpPr>
      <p:grpSpPr>
        <a:xfrm>
          <a:off x="0" y="0"/>
          <a:ext cx="0" cy="0"/>
          <a:chOff x="0" y="0"/>
          <a:chExt cx="0" cy="0"/>
        </a:xfrm>
      </p:grpSpPr>
      <p:sp>
        <p:nvSpPr>
          <p:cNvPr id="324" name="Shape 324"/>
          <p:cNvSpPr txBox="1">
            <a:spLocks noGrp="1"/>
          </p:cNvSpPr>
          <p:nvPr>
            <p:ph type="body" idx="1"/>
          </p:nvPr>
        </p:nvSpPr>
        <p:spPr>
          <a:xfrm>
            <a:off x="657225" y="623887"/>
            <a:ext cx="7273800" cy="2942100"/>
          </a:xfrm>
          <a:prstGeom prst="rect">
            <a:avLst/>
          </a:prstGeom>
          <a:noFill/>
          <a:ln>
            <a:noFill/>
          </a:ln>
        </p:spPr>
        <p:txBody>
          <a:bodyPr lIns="34275" tIns="34275" rIns="34275" bIns="34275" anchor="t" anchorCtr="0"/>
          <a:lstStyle>
            <a:lvl1pPr marL="0" marR="0" lvl="0" indent="0" algn="l" rtl="0">
              <a:lnSpc>
                <a:spcPct val="100000"/>
              </a:lnSpc>
              <a:spcBef>
                <a:spcPts val="0"/>
              </a:spcBef>
              <a:spcAft>
                <a:spcPts val="0"/>
              </a:spcAft>
              <a:buClr>
                <a:srgbClr val="00CFFF"/>
              </a:buClr>
              <a:buFont typeface="Helvetica Neue"/>
              <a:buNone/>
              <a:defRPr sz="5000" b="1" i="0" u="none" strike="noStrike" cap="none">
                <a:solidFill>
                  <a:srgbClr val="00CFFF"/>
                </a:solidFill>
                <a:latin typeface="Helvetica Neue"/>
                <a:ea typeface="Helvetica Neue"/>
                <a:cs typeface="Helvetica Neue"/>
                <a:sym typeface="Helvetica Neue"/>
              </a:defRPr>
            </a:lvl1pPr>
            <a:lvl2pPr marL="0" marR="0" lvl="1" indent="0" algn="l" rtl="0">
              <a:lnSpc>
                <a:spcPct val="100000"/>
              </a:lnSpc>
              <a:spcBef>
                <a:spcPts val="0"/>
              </a:spcBef>
              <a:spcAft>
                <a:spcPts val="0"/>
              </a:spcAft>
              <a:buClr>
                <a:srgbClr val="FEFDFD"/>
              </a:buClr>
              <a:buFont typeface="Helvetica Neue"/>
              <a:buNone/>
              <a:defRPr sz="5000" b="1" i="0" u="none" strike="noStrike" cap="none">
                <a:solidFill>
                  <a:srgbClr val="FEFDFD"/>
                </a:solidFill>
                <a:latin typeface="Helvetica Neue"/>
                <a:ea typeface="Helvetica Neue"/>
                <a:cs typeface="Helvetica Neue"/>
                <a:sym typeface="Helvetica Neue"/>
              </a:defRPr>
            </a:lvl2pPr>
            <a:lvl3pPr marL="0" marR="0" lvl="2" indent="0" algn="l" rtl="0">
              <a:lnSpc>
                <a:spcPct val="100000"/>
              </a:lnSpc>
              <a:spcBef>
                <a:spcPts val="0"/>
              </a:spcBef>
              <a:spcAft>
                <a:spcPts val="0"/>
              </a:spcAft>
              <a:buClr>
                <a:srgbClr val="FEFDFD"/>
              </a:buClr>
              <a:buFont typeface="Helvetica Neue"/>
              <a:buNone/>
              <a:defRPr sz="5000" b="1" i="0" u="none" strike="noStrike" cap="none">
                <a:solidFill>
                  <a:srgbClr val="FEFDFD"/>
                </a:solidFill>
                <a:latin typeface="Helvetica Neue"/>
                <a:ea typeface="Helvetica Neue"/>
                <a:cs typeface="Helvetica Neue"/>
                <a:sym typeface="Helvetica Neue"/>
              </a:defRPr>
            </a:lvl3pPr>
            <a:lvl4pPr marL="0" marR="0" lvl="3" indent="0" algn="l" rtl="0">
              <a:lnSpc>
                <a:spcPct val="100000"/>
              </a:lnSpc>
              <a:spcBef>
                <a:spcPts val="0"/>
              </a:spcBef>
              <a:spcAft>
                <a:spcPts val="0"/>
              </a:spcAft>
              <a:buClr>
                <a:srgbClr val="FEFDFD"/>
              </a:buClr>
              <a:buFont typeface="Helvetica Neue"/>
              <a:buNone/>
              <a:defRPr sz="5000" b="1" i="0" u="none" strike="noStrike" cap="none">
                <a:solidFill>
                  <a:srgbClr val="FEFDFD"/>
                </a:solidFill>
                <a:latin typeface="Helvetica Neue"/>
                <a:ea typeface="Helvetica Neue"/>
                <a:cs typeface="Helvetica Neue"/>
                <a:sym typeface="Helvetica Neue"/>
              </a:defRPr>
            </a:lvl4pPr>
            <a:lvl5pPr marL="0" marR="0" lvl="4" indent="342900" algn="l" rtl="0">
              <a:lnSpc>
                <a:spcPct val="100000"/>
              </a:lnSpc>
              <a:spcBef>
                <a:spcPts val="0"/>
              </a:spcBef>
              <a:spcAft>
                <a:spcPts val="0"/>
              </a:spcAft>
              <a:buClr>
                <a:srgbClr val="FEFDFD"/>
              </a:buClr>
              <a:buFont typeface="Helvetica Neue"/>
              <a:buNone/>
              <a:defRPr sz="5000" b="1" i="0" u="none" strike="noStrike" cap="none">
                <a:solidFill>
                  <a:srgbClr val="FEFDFD"/>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325" name="Shape 325"/>
          <p:cNvSpPr txBox="1">
            <a:spLocks noGrp="1"/>
          </p:cNvSpPr>
          <p:nvPr>
            <p:ph type="body" idx="2"/>
          </p:nvPr>
        </p:nvSpPr>
        <p:spPr>
          <a:xfrm>
            <a:off x="1055484" y="4560814"/>
            <a:ext cx="225300" cy="138600"/>
          </a:xfrm>
          <a:prstGeom prst="rect">
            <a:avLst/>
          </a:prstGeom>
          <a:noFill/>
          <a:ln>
            <a:noFill/>
          </a:ln>
        </p:spPr>
        <p:txBody>
          <a:bodyPr lIns="34275" tIns="34275" rIns="34275" bIns="34275" anchor="t" anchorCtr="0"/>
          <a:lstStyle>
            <a:lvl1pPr marL="0" marR="0" lvl="0"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pic>
        <p:nvPicPr>
          <p:cNvPr id="326" name="Shape 326"/>
          <p:cNvPicPr preferRelativeResize="0"/>
          <p:nvPr/>
        </p:nvPicPr>
        <p:blipFill rotWithShape="1">
          <a:blip r:embed="rId2">
            <a:alphaModFix/>
          </a:blip>
          <a:srcRect/>
          <a:stretch/>
        </p:blipFill>
        <p:spPr>
          <a:xfrm>
            <a:off x="689609" y="4462745"/>
            <a:ext cx="300299" cy="300300"/>
          </a:xfrm>
          <a:prstGeom prst="rect">
            <a:avLst/>
          </a:prstGeom>
          <a:noFill/>
          <a:ln>
            <a:noFill/>
          </a:ln>
        </p:spPr>
      </p:pic>
      <p:sp>
        <p:nvSpPr>
          <p:cNvPr id="327" name="Shape 327"/>
          <p:cNvSpPr txBox="1">
            <a:spLocks noGrp="1"/>
          </p:cNvSpPr>
          <p:nvPr>
            <p:ph type="body" idx="3"/>
          </p:nvPr>
        </p:nvSpPr>
        <p:spPr>
          <a:xfrm>
            <a:off x="684009" y="3455914"/>
            <a:ext cx="1104900" cy="191100"/>
          </a:xfrm>
          <a:prstGeom prst="rect">
            <a:avLst/>
          </a:prstGeom>
          <a:noFill/>
          <a:ln>
            <a:noFill/>
          </a:ln>
        </p:spPr>
        <p:txBody>
          <a:bodyPr lIns="34275" tIns="34275" rIns="34275" bIns="34275" anchor="t" anchorCtr="0"/>
          <a:lstStyle>
            <a:lvl1pPr marL="0" marR="0" lvl="0" indent="0" algn="l" rtl="0">
              <a:lnSpc>
                <a:spcPct val="120000"/>
              </a:lnSpc>
              <a:spcBef>
                <a:spcPts val="900"/>
              </a:spcBef>
              <a:spcAft>
                <a:spcPts val="0"/>
              </a:spcAft>
              <a:buClr>
                <a:srgbClr val="00CFFF"/>
              </a:buClr>
              <a:buFont typeface="Helvetica Neue"/>
              <a:buNone/>
              <a:defRPr sz="1200" b="0" i="0" u="none" strike="noStrike" cap="none">
                <a:solidFill>
                  <a:srgbClr val="00CFFF"/>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328" name="Shape 328"/>
          <p:cNvSpPr txBox="1">
            <a:spLocks noGrp="1"/>
          </p:cNvSpPr>
          <p:nvPr>
            <p:ph type="sldNum" idx="12"/>
          </p:nvPr>
        </p:nvSpPr>
        <p:spPr>
          <a:xfrm>
            <a:off x="4569618" y="4905375"/>
            <a:ext cx="149400" cy="138600"/>
          </a:xfrm>
          <a:prstGeom prst="rect">
            <a:avLst/>
          </a:prstGeom>
          <a:noFill/>
          <a:ln>
            <a:noFill/>
          </a:ln>
        </p:spPr>
        <p:txBody>
          <a:bodyPr lIns="19050" tIns="19050" rIns="19050" bIns="19050" anchor="t" anchorCtr="0">
            <a:noAutofit/>
          </a:bodyPr>
          <a:lstStyle/>
          <a:p>
            <a:pPr marL="0" marR="0" lvl="0" indent="0" algn="l" rtl="0">
              <a:lnSpc>
                <a:spcPct val="120000"/>
              </a:lnSpc>
              <a:spcBef>
                <a:spcPts val="0"/>
              </a:spcBef>
              <a:spcAft>
                <a:spcPts val="0"/>
              </a:spcAft>
              <a:buClr>
                <a:srgbClr val="1C304A"/>
              </a:buClr>
              <a:buSzPct val="25000"/>
              <a:buFont typeface="Helvetica Neue"/>
              <a:buNone/>
            </a:pPr>
            <a:fld id="{00000000-1234-1234-1234-123412341234}" type="slidenum">
              <a:rPr lang="en" sz="800" b="0" i="0" u="none" strike="noStrike" cap="none">
                <a:solidFill>
                  <a:srgbClr val="1C304A"/>
                </a:solidFill>
                <a:latin typeface="Helvetica Neue"/>
                <a:ea typeface="Helvetica Neue"/>
                <a:cs typeface="Helvetica Neue"/>
                <a:sym typeface="Helvetica Neue"/>
              </a:rPr>
              <a:t>‹#›</a:t>
            </a:fld>
            <a:endParaRPr lang="en" sz="800" b="0" i="0" u="none" strike="noStrike" cap="none">
              <a:solidFill>
                <a:srgbClr val="1C304A"/>
              </a:solidFill>
              <a:latin typeface="Helvetica Neue"/>
              <a:ea typeface="Helvetica Neue"/>
              <a:cs typeface="Helvetica Neue"/>
              <a:sym typeface="Helvetica Neue"/>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cSld name="Title white">
    <p:bg>
      <p:bgPr>
        <a:solidFill>
          <a:srgbClr val="FEFDFD"/>
        </a:solidFill>
        <a:effectLst/>
      </p:bgPr>
    </p:bg>
    <p:spTree>
      <p:nvGrpSpPr>
        <p:cNvPr id="1" name="Shape 329"/>
        <p:cNvGrpSpPr/>
        <p:nvPr/>
      </p:nvGrpSpPr>
      <p:grpSpPr>
        <a:xfrm>
          <a:off x="0" y="0"/>
          <a:ext cx="0" cy="0"/>
          <a:chOff x="0" y="0"/>
          <a:chExt cx="0" cy="0"/>
        </a:xfrm>
      </p:grpSpPr>
      <p:sp>
        <p:nvSpPr>
          <p:cNvPr id="330" name="Shape 330"/>
          <p:cNvSpPr txBox="1">
            <a:spLocks noGrp="1"/>
          </p:cNvSpPr>
          <p:nvPr>
            <p:ph type="body" idx="1"/>
          </p:nvPr>
        </p:nvSpPr>
        <p:spPr>
          <a:xfrm>
            <a:off x="657225" y="623887"/>
            <a:ext cx="7273800" cy="3630300"/>
          </a:xfrm>
          <a:prstGeom prst="rect">
            <a:avLst/>
          </a:prstGeom>
          <a:noFill/>
          <a:ln>
            <a:noFill/>
          </a:ln>
        </p:spPr>
        <p:txBody>
          <a:bodyPr lIns="34275" tIns="34275" rIns="34275" bIns="34275" anchor="t" anchorCtr="0"/>
          <a:lstStyle>
            <a:lvl1pPr marL="0" marR="0" lvl="0" indent="0" algn="l" rtl="0">
              <a:lnSpc>
                <a:spcPct val="100000"/>
              </a:lnSpc>
              <a:spcBef>
                <a:spcPts val="0"/>
              </a:spcBef>
              <a:spcAft>
                <a:spcPts val="0"/>
              </a:spcAft>
              <a:buClr>
                <a:srgbClr val="1C304A"/>
              </a:buClr>
              <a:buFont typeface="Helvetica Neue"/>
              <a:buNone/>
              <a:defRPr sz="5000" b="1" i="0" u="none" strike="noStrike" cap="none">
                <a:solidFill>
                  <a:srgbClr val="1C304A"/>
                </a:solidFill>
                <a:latin typeface="Helvetica Neue"/>
                <a:ea typeface="Helvetica Neue"/>
                <a:cs typeface="Helvetica Neue"/>
                <a:sym typeface="Helvetica Neue"/>
              </a:defRPr>
            </a:lvl1pPr>
            <a:lvl2pPr marL="0" marR="0" lvl="1" indent="0" algn="l" rtl="0">
              <a:lnSpc>
                <a:spcPct val="90000"/>
              </a:lnSpc>
              <a:spcBef>
                <a:spcPts val="0"/>
              </a:spcBef>
              <a:spcAft>
                <a:spcPts val="0"/>
              </a:spcAft>
              <a:buClr>
                <a:srgbClr val="046B99"/>
              </a:buClr>
              <a:buFont typeface="Helvetica Neue"/>
              <a:buNone/>
              <a:defRPr sz="5000" b="1" i="0" u="none" strike="noStrike" cap="none">
                <a:solidFill>
                  <a:srgbClr val="046B99"/>
                </a:solidFill>
                <a:latin typeface="Helvetica Neue"/>
                <a:ea typeface="Helvetica Neue"/>
                <a:cs typeface="Helvetica Neue"/>
                <a:sym typeface="Helvetica Neue"/>
              </a:defRPr>
            </a:lvl2pPr>
            <a:lvl3pPr marL="0" marR="0" lvl="2" indent="0" algn="l" rtl="0">
              <a:lnSpc>
                <a:spcPct val="90000"/>
              </a:lnSpc>
              <a:spcBef>
                <a:spcPts val="0"/>
              </a:spcBef>
              <a:spcAft>
                <a:spcPts val="0"/>
              </a:spcAft>
              <a:buClr>
                <a:srgbClr val="046B99"/>
              </a:buClr>
              <a:buFont typeface="Helvetica Neue"/>
              <a:buNone/>
              <a:defRPr sz="5000" b="1" i="0" u="none" strike="noStrike" cap="none">
                <a:solidFill>
                  <a:srgbClr val="046B99"/>
                </a:solidFill>
                <a:latin typeface="Helvetica Neue"/>
                <a:ea typeface="Helvetica Neue"/>
                <a:cs typeface="Helvetica Neue"/>
                <a:sym typeface="Helvetica Neue"/>
              </a:defRPr>
            </a:lvl3pPr>
            <a:lvl4pPr marL="0" marR="0" lvl="3" indent="0" algn="l" rtl="0">
              <a:lnSpc>
                <a:spcPct val="90000"/>
              </a:lnSpc>
              <a:spcBef>
                <a:spcPts val="0"/>
              </a:spcBef>
              <a:spcAft>
                <a:spcPts val="0"/>
              </a:spcAft>
              <a:buClr>
                <a:srgbClr val="046B99"/>
              </a:buClr>
              <a:buFont typeface="Helvetica Neue"/>
              <a:buNone/>
              <a:defRPr sz="5000" b="1" i="0" u="none" strike="noStrike" cap="none">
                <a:solidFill>
                  <a:srgbClr val="046B99"/>
                </a:solidFill>
                <a:latin typeface="Helvetica Neue"/>
                <a:ea typeface="Helvetica Neue"/>
                <a:cs typeface="Helvetica Neue"/>
                <a:sym typeface="Helvetica Neue"/>
              </a:defRPr>
            </a:lvl4pPr>
            <a:lvl5pPr marL="0" marR="0" lvl="4" indent="0" algn="l" rtl="0">
              <a:lnSpc>
                <a:spcPct val="90000"/>
              </a:lnSpc>
              <a:spcBef>
                <a:spcPts val="0"/>
              </a:spcBef>
              <a:spcAft>
                <a:spcPts val="0"/>
              </a:spcAft>
              <a:buClr>
                <a:srgbClr val="046B99"/>
              </a:buClr>
              <a:buFont typeface="Helvetica Neue"/>
              <a:buNone/>
              <a:defRPr sz="5000" b="1" i="0" u="none" strike="noStrike" cap="none">
                <a:solidFill>
                  <a:srgbClr val="046B99"/>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pic>
        <p:nvPicPr>
          <p:cNvPr id="331" name="Shape 331"/>
          <p:cNvPicPr preferRelativeResize="0"/>
          <p:nvPr/>
        </p:nvPicPr>
        <p:blipFill rotWithShape="1">
          <a:blip r:embed="rId2">
            <a:alphaModFix/>
          </a:blip>
          <a:srcRect/>
          <a:stretch/>
        </p:blipFill>
        <p:spPr>
          <a:xfrm>
            <a:off x="689610" y="4462745"/>
            <a:ext cx="300300" cy="300300"/>
          </a:xfrm>
          <a:prstGeom prst="rect">
            <a:avLst/>
          </a:prstGeom>
          <a:noFill/>
          <a:ln>
            <a:noFill/>
          </a:ln>
        </p:spPr>
      </p:pic>
      <p:sp>
        <p:nvSpPr>
          <p:cNvPr id="332" name="Shape 332"/>
          <p:cNvSpPr txBox="1">
            <a:spLocks noGrp="1"/>
          </p:cNvSpPr>
          <p:nvPr>
            <p:ph type="sldNum" idx="12"/>
          </p:nvPr>
        </p:nvSpPr>
        <p:spPr>
          <a:xfrm>
            <a:off x="4569618" y="4905375"/>
            <a:ext cx="149400" cy="138600"/>
          </a:xfrm>
          <a:prstGeom prst="rect">
            <a:avLst/>
          </a:prstGeom>
          <a:noFill/>
          <a:ln>
            <a:noFill/>
          </a:ln>
        </p:spPr>
        <p:txBody>
          <a:bodyPr lIns="19050" tIns="19050" rIns="19050" bIns="19050" anchor="t" anchorCtr="0">
            <a:noAutofit/>
          </a:bodyPr>
          <a:lstStyle/>
          <a:p>
            <a:pPr marL="0" marR="0" lvl="0" indent="0" algn="l" rtl="0">
              <a:lnSpc>
                <a:spcPct val="120000"/>
              </a:lnSpc>
              <a:spcBef>
                <a:spcPts val="0"/>
              </a:spcBef>
              <a:spcAft>
                <a:spcPts val="0"/>
              </a:spcAft>
              <a:buClr>
                <a:srgbClr val="1C304A"/>
              </a:buClr>
              <a:buSzPct val="25000"/>
              <a:buFont typeface="Helvetica Neue"/>
              <a:buNone/>
            </a:pPr>
            <a:fld id="{00000000-1234-1234-1234-123412341234}" type="slidenum">
              <a:rPr lang="en" sz="800" b="0" i="0" u="none" strike="noStrike" cap="none">
                <a:solidFill>
                  <a:srgbClr val="1C304A"/>
                </a:solidFill>
                <a:latin typeface="Helvetica Neue"/>
                <a:ea typeface="Helvetica Neue"/>
                <a:cs typeface="Helvetica Neue"/>
                <a:sym typeface="Helvetica Neue"/>
              </a:rPr>
              <a:t>‹#›</a:t>
            </a:fld>
            <a:endParaRPr lang="en" sz="800" b="0" i="0" u="none" strike="noStrike" cap="none">
              <a:solidFill>
                <a:srgbClr val="1C304A"/>
              </a:solidFill>
              <a:latin typeface="Helvetica Neue"/>
              <a:ea typeface="Helvetica Neue"/>
              <a:cs typeface="Helvetica Neue"/>
              <a:sym typeface="Helvetica Neue"/>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cSld name="Divider bright">
    <p:spTree>
      <p:nvGrpSpPr>
        <p:cNvPr id="1" name="Shape 333"/>
        <p:cNvGrpSpPr/>
        <p:nvPr/>
      </p:nvGrpSpPr>
      <p:grpSpPr>
        <a:xfrm>
          <a:off x="0" y="0"/>
          <a:ext cx="0" cy="0"/>
          <a:chOff x="0" y="0"/>
          <a:chExt cx="0" cy="0"/>
        </a:xfrm>
      </p:grpSpPr>
      <p:sp>
        <p:nvSpPr>
          <p:cNvPr id="334" name="Shape 334"/>
          <p:cNvSpPr txBox="1">
            <a:spLocks noGrp="1"/>
          </p:cNvSpPr>
          <p:nvPr>
            <p:ph type="body" idx="1"/>
          </p:nvPr>
        </p:nvSpPr>
        <p:spPr>
          <a:xfrm>
            <a:off x="666742" y="1940716"/>
            <a:ext cx="6043200" cy="1262100"/>
          </a:xfrm>
          <a:prstGeom prst="rect">
            <a:avLst/>
          </a:prstGeom>
          <a:noFill/>
          <a:ln>
            <a:noFill/>
          </a:ln>
        </p:spPr>
        <p:txBody>
          <a:bodyPr lIns="34275" tIns="34275" rIns="34275" bIns="34275" anchor="ctr" anchorCtr="0"/>
          <a:lstStyle>
            <a:lvl1pPr marL="0" marR="0" lvl="0"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335" name="Shape 335"/>
          <p:cNvSpPr txBox="1">
            <a:spLocks noGrp="1"/>
          </p:cNvSpPr>
          <p:nvPr>
            <p:ph type="body" idx="2"/>
          </p:nvPr>
        </p:nvSpPr>
        <p:spPr>
          <a:xfrm>
            <a:off x="664959" y="614869"/>
            <a:ext cx="3995400" cy="208499"/>
          </a:xfrm>
          <a:prstGeom prst="rect">
            <a:avLst/>
          </a:prstGeom>
          <a:noFill/>
          <a:ln>
            <a:noFill/>
          </a:ln>
        </p:spPr>
        <p:txBody>
          <a:bodyPr lIns="34275" tIns="34275" rIns="34275" bIns="34275" anchor="t" anchorCtr="0"/>
          <a:lstStyle>
            <a:lvl1pPr marL="0" marR="0" lvl="0"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336" name="Shape 336"/>
          <p:cNvSpPr txBox="1">
            <a:spLocks noGrp="1"/>
          </p:cNvSpPr>
          <p:nvPr>
            <p:ph type="sldNum" idx="12"/>
          </p:nvPr>
        </p:nvSpPr>
        <p:spPr>
          <a:xfrm>
            <a:off x="8322358" y="4814795"/>
            <a:ext cx="134100" cy="125700"/>
          </a:xfrm>
          <a:prstGeom prst="rect">
            <a:avLst/>
          </a:prstGeom>
          <a:noFill/>
          <a:ln>
            <a:noFill/>
          </a:ln>
        </p:spPr>
        <p:txBody>
          <a:bodyPr lIns="19050" tIns="19050" rIns="19050" bIns="19050" anchor="t" anchorCtr="0">
            <a:noAutofit/>
          </a:bodyPr>
          <a:lstStyle/>
          <a:p>
            <a:pPr marL="0" marR="0" lvl="0" indent="0" algn="r" rtl="0">
              <a:lnSpc>
                <a:spcPct val="120000"/>
              </a:lnSpc>
              <a:spcBef>
                <a:spcPts val="0"/>
              </a:spcBef>
              <a:spcAft>
                <a:spcPts val="0"/>
              </a:spcAft>
              <a:buClr>
                <a:srgbClr val="1C304A"/>
              </a:buClr>
              <a:buSzPct val="25000"/>
              <a:buFont typeface="Helvetica Neue"/>
              <a:buNone/>
            </a:pPr>
            <a:fld id="{00000000-1234-1234-1234-123412341234}" type="slidenum">
              <a:rPr lang="en" sz="700" b="0" i="0" u="none" strike="noStrike" cap="none">
                <a:solidFill>
                  <a:srgbClr val="1C304A"/>
                </a:solidFill>
                <a:latin typeface="Helvetica Neue"/>
                <a:ea typeface="Helvetica Neue"/>
                <a:cs typeface="Helvetica Neue"/>
                <a:sym typeface="Helvetica Neue"/>
              </a:rPr>
              <a:t>‹#›</a:t>
            </a:fld>
            <a:endParaRPr lang="en" sz="700" b="0" i="0" u="none" strike="noStrike" cap="none">
              <a:solidFill>
                <a:srgbClr val="1C304A"/>
              </a:solidFill>
              <a:latin typeface="Helvetica Neue"/>
              <a:ea typeface="Helvetica Neue"/>
              <a:cs typeface="Helvetica Neue"/>
              <a:sym typeface="Helvetica Neue"/>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cSld name="Divider dark">
    <p:bg>
      <p:bgPr>
        <a:solidFill>
          <a:srgbClr val="1C304A"/>
        </a:solidFill>
        <a:effectLst/>
      </p:bgPr>
    </p:bg>
    <p:spTree>
      <p:nvGrpSpPr>
        <p:cNvPr id="1" name="Shape 337"/>
        <p:cNvGrpSpPr/>
        <p:nvPr/>
      </p:nvGrpSpPr>
      <p:grpSpPr>
        <a:xfrm>
          <a:off x="0" y="0"/>
          <a:ext cx="0" cy="0"/>
          <a:chOff x="0" y="0"/>
          <a:chExt cx="0" cy="0"/>
        </a:xfrm>
      </p:grpSpPr>
      <p:sp>
        <p:nvSpPr>
          <p:cNvPr id="338" name="Shape 338"/>
          <p:cNvSpPr txBox="1">
            <a:spLocks noGrp="1"/>
          </p:cNvSpPr>
          <p:nvPr>
            <p:ph type="body" idx="1"/>
          </p:nvPr>
        </p:nvSpPr>
        <p:spPr>
          <a:xfrm>
            <a:off x="664959" y="614869"/>
            <a:ext cx="3995400" cy="208499"/>
          </a:xfrm>
          <a:prstGeom prst="rect">
            <a:avLst/>
          </a:prstGeom>
          <a:noFill/>
          <a:ln>
            <a:noFill/>
          </a:ln>
        </p:spPr>
        <p:txBody>
          <a:bodyPr lIns="34275" tIns="34275" rIns="34275" bIns="34275" anchor="t" anchorCtr="0"/>
          <a:lstStyle>
            <a:lvl1pPr marL="0" marR="0" lvl="0"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339" name="Shape 339"/>
          <p:cNvSpPr txBox="1">
            <a:spLocks noGrp="1"/>
          </p:cNvSpPr>
          <p:nvPr>
            <p:ph type="body" idx="2"/>
          </p:nvPr>
        </p:nvSpPr>
        <p:spPr>
          <a:xfrm>
            <a:off x="666546" y="1938337"/>
            <a:ext cx="6455100" cy="990600"/>
          </a:xfrm>
          <a:prstGeom prst="rect">
            <a:avLst/>
          </a:prstGeom>
          <a:noFill/>
          <a:ln>
            <a:noFill/>
          </a:ln>
        </p:spPr>
        <p:txBody>
          <a:bodyPr lIns="34275" tIns="34275" rIns="34275" bIns="34275" anchor="ctr" anchorCtr="0"/>
          <a:lstStyle>
            <a:lvl1pPr marL="0" marR="0" lvl="0"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pic>
        <p:nvPicPr>
          <p:cNvPr id="340" name="Shape 340"/>
          <p:cNvPicPr preferRelativeResize="0"/>
          <p:nvPr/>
        </p:nvPicPr>
        <p:blipFill rotWithShape="1">
          <a:blip r:embed="rId2">
            <a:alphaModFix/>
          </a:blip>
          <a:srcRect/>
          <a:stretch/>
        </p:blipFill>
        <p:spPr>
          <a:xfrm>
            <a:off x="687947" y="4674377"/>
            <a:ext cx="233399" cy="233400"/>
          </a:xfrm>
          <a:prstGeom prst="rect">
            <a:avLst/>
          </a:prstGeom>
          <a:noFill/>
          <a:ln>
            <a:noFill/>
          </a:ln>
        </p:spPr>
      </p:pic>
      <p:sp>
        <p:nvSpPr>
          <p:cNvPr id="341" name="Shape 341"/>
          <p:cNvSpPr txBox="1">
            <a:spLocks noGrp="1"/>
          </p:cNvSpPr>
          <p:nvPr>
            <p:ph type="sldNum" idx="12"/>
          </p:nvPr>
        </p:nvSpPr>
        <p:spPr>
          <a:xfrm>
            <a:off x="8320086" y="4814887"/>
            <a:ext cx="134100" cy="125700"/>
          </a:xfrm>
          <a:prstGeom prst="rect">
            <a:avLst/>
          </a:prstGeom>
          <a:noFill/>
          <a:ln>
            <a:noFill/>
          </a:ln>
        </p:spPr>
        <p:txBody>
          <a:bodyPr lIns="19050" tIns="19050" rIns="19050" bIns="19050" anchor="t" anchorCtr="0">
            <a:noAutofit/>
          </a:bodyPr>
          <a:lstStyle/>
          <a:p>
            <a:pPr marL="0" marR="0" lvl="0" indent="0" algn="r" rtl="0">
              <a:lnSpc>
                <a:spcPct val="120000"/>
              </a:lnSpc>
              <a:spcBef>
                <a:spcPts val="0"/>
              </a:spcBef>
              <a:spcAft>
                <a:spcPts val="0"/>
              </a:spcAft>
              <a:buClr>
                <a:srgbClr val="00CFFF"/>
              </a:buClr>
              <a:buSzPct val="25000"/>
              <a:buFont typeface="Helvetica Neue"/>
              <a:buNone/>
            </a:pPr>
            <a:fld id="{00000000-1234-1234-1234-123412341234}" type="slidenum">
              <a:rPr lang="en" sz="700" b="0" i="0" u="none" strike="noStrike" cap="none">
                <a:solidFill>
                  <a:srgbClr val="00CFFF"/>
                </a:solidFill>
                <a:latin typeface="Helvetica Neue"/>
                <a:ea typeface="Helvetica Neue"/>
                <a:cs typeface="Helvetica Neue"/>
                <a:sym typeface="Helvetica Neue"/>
              </a:rPr>
              <a:t>‹#›</a:t>
            </a:fld>
            <a:endParaRPr lang="en" sz="700" b="0" i="0" u="none" strike="noStrike" cap="none">
              <a:solidFill>
                <a:srgbClr val="00CFFF"/>
              </a:solidFill>
              <a:latin typeface="Helvetica Neue"/>
              <a:ea typeface="Helvetica Neue"/>
              <a:cs typeface="Helvetica Neue"/>
              <a:sym typeface="Helvetica Neue"/>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cSld name="Divider dark copy">
    <p:bg>
      <p:bgPr>
        <a:solidFill>
          <a:srgbClr val="FEFDFD"/>
        </a:solidFill>
        <a:effectLst/>
      </p:bgPr>
    </p:bg>
    <p:spTree>
      <p:nvGrpSpPr>
        <p:cNvPr id="1" name="Shape 342"/>
        <p:cNvGrpSpPr/>
        <p:nvPr/>
      </p:nvGrpSpPr>
      <p:grpSpPr>
        <a:xfrm>
          <a:off x="0" y="0"/>
          <a:ext cx="0" cy="0"/>
          <a:chOff x="0" y="0"/>
          <a:chExt cx="0" cy="0"/>
        </a:xfrm>
      </p:grpSpPr>
      <p:sp>
        <p:nvSpPr>
          <p:cNvPr id="343" name="Shape 343"/>
          <p:cNvSpPr txBox="1">
            <a:spLocks noGrp="1"/>
          </p:cNvSpPr>
          <p:nvPr>
            <p:ph type="body" idx="1"/>
          </p:nvPr>
        </p:nvSpPr>
        <p:spPr>
          <a:xfrm>
            <a:off x="664959" y="614869"/>
            <a:ext cx="3995400" cy="208499"/>
          </a:xfrm>
          <a:prstGeom prst="rect">
            <a:avLst/>
          </a:prstGeom>
          <a:noFill/>
          <a:ln>
            <a:noFill/>
          </a:ln>
        </p:spPr>
        <p:txBody>
          <a:bodyPr lIns="34275" tIns="34275" rIns="34275" bIns="34275" anchor="t" anchorCtr="0"/>
          <a:lstStyle>
            <a:lvl1pPr marL="0" marR="0" lvl="0"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344" name="Shape 344"/>
          <p:cNvSpPr txBox="1">
            <a:spLocks noGrp="1"/>
          </p:cNvSpPr>
          <p:nvPr>
            <p:ph type="body" idx="2"/>
          </p:nvPr>
        </p:nvSpPr>
        <p:spPr>
          <a:xfrm>
            <a:off x="666546" y="1938337"/>
            <a:ext cx="6455100" cy="990600"/>
          </a:xfrm>
          <a:prstGeom prst="rect">
            <a:avLst/>
          </a:prstGeom>
          <a:noFill/>
          <a:ln>
            <a:noFill/>
          </a:ln>
        </p:spPr>
        <p:txBody>
          <a:bodyPr lIns="34275" tIns="34275" rIns="34275" bIns="34275" anchor="ctr" anchorCtr="0"/>
          <a:lstStyle>
            <a:lvl1pPr marL="0" marR="0" lvl="0"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345" name="Shape 345"/>
          <p:cNvSpPr txBox="1">
            <a:spLocks noGrp="1"/>
          </p:cNvSpPr>
          <p:nvPr>
            <p:ph type="sldNum" idx="12"/>
          </p:nvPr>
        </p:nvSpPr>
        <p:spPr>
          <a:xfrm>
            <a:off x="8320086" y="4814887"/>
            <a:ext cx="134100" cy="125700"/>
          </a:xfrm>
          <a:prstGeom prst="rect">
            <a:avLst/>
          </a:prstGeom>
          <a:noFill/>
          <a:ln>
            <a:noFill/>
          </a:ln>
        </p:spPr>
        <p:txBody>
          <a:bodyPr lIns="19050" tIns="19050" rIns="19050" bIns="19050" anchor="t" anchorCtr="0">
            <a:noAutofit/>
          </a:bodyPr>
          <a:lstStyle/>
          <a:p>
            <a:pPr marL="0" marR="0" lvl="0" indent="0" algn="r" rtl="0">
              <a:lnSpc>
                <a:spcPct val="120000"/>
              </a:lnSpc>
              <a:spcBef>
                <a:spcPts val="0"/>
              </a:spcBef>
              <a:spcAft>
                <a:spcPts val="0"/>
              </a:spcAft>
              <a:buClr>
                <a:srgbClr val="1C304A"/>
              </a:buClr>
              <a:buSzPct val="25000"/>
              <a:buFont typeface="Helvetica Neue"/>
              <a:buNone/>
            </a:pPr>
            <a:fld id="{00000000-1234-1234-1234-123412341234}" type="slidenum">
              <a:rPr lang="en" sz="700" b="0" i="0" u="none" strike="noStrike" cap="none">
                <a:solidFill>
                  <a:srgbClr val="1C304A"/>
                </a:solidFill>
                <a:latin typeface="Helvetica Neue"/>
                <a:ea typeface="Helvetica Neue"/>
                <a:cs typeface="Helvetica Neue"/>
                <a:sym typeface="Helvetica Neue"/>
              </a:rPr>
              <a:t>‹#›</a:t>
            </a:fld>
            <a:endParaRPr lang="en" sz="700" b="0" i="0" u="none" strike="noStrike" cap="none">
              <a:solidFill>
                <a:srgbClr val="1C304A"/>
              </a:solidFill>
              <a:latin typeface="Helvetica Neue"/>
              <a:ea typeface="Helvetica Neue"/>
              <a:cs typeface="Helvetica Neue"/>
              <a:sym typeface="Helvetica Neue"/>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cSld name="Quote lg white">
    <p:bg>
      <p:bgPr>
        <a:solidFill>
          <a:srgbClr val="FEFDFD"/>
        </a:solidFill>
        <a:effectLst/>
      </p:bgPr>
    </p:bg>
    <p:spTree>
      <p:nvGrpSpPr>
        <p:cNvPr id="1" name="Shape 346"/>
        <p:cNvGrpSpPr/>
        <p:nvPr/>
      </p:nvGrpSpPr>
      <p:grpSpPr>
        <a:xfrm>
          <a:off x="0" y="0"/>
          <a:ext cx="0" cy="0"/>
          <a:chOff x="0" y="0"/>
          <a:chExt cx="0" cy="0"/>
        </a:xfrm>
      </p:grpSpPr>
      <p:sp>
        <p:nvSpPr>
          <p:cNvPr id="347" name="Shape 347"/>
          <p:cNvSpPr txBox="1">
            <a:spLocks noGrp="1"/>
          </p:cNvSpPr>
          <p:nvPr>
            <p:ph type="body" idx="1"/>
          </p:nvPr>
        </p:nvSpPr>
        <p:spPr>
          <a:xfrm>
            <a:off x="664151" y="876300"/>
            <a:ext cx="7810500" cy="3382500"/>
          </a:xfrm>
          <a:prstGeom prst="rect">
            <a:avLst/>
          </a:prstGeom>
          <a:noFill/>
          <a:ln>
            <a:noFill/>
          </a:ln>
        </p:spPr>
        <p:txBody>
          <a:bodyPr lIns="34275" tIns="34275" rIns="34275" bIns="34275" anchor="ctr" anchorCtr="0"/>
          <a:lstStyle>
            <a:lvl1pPr marL="0" marR="0" lvl="0" indent="0" algn="l" rtl="0">
              <a:lnSpc>
                <a:spcPct val="12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1pPr>
            <a:lvl2pPr marL="0" marR="0" lvl="1" indent="0" algn="l" rtl="0">
              <a:lnSpc>
                <a:spcPct val="12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2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2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2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348" name="Shape 348"/>
          <p:cNvSpPr txBox="1">
            <a:spLocks noGrp="1"/>
          </p:cNvSpPr>
          <p:nvPr>
            <p:ph type="sldNum" idx="12"/>
          </p:nvPr>
        </p:nvSpPr>
        <p:spPr>
          <a:xfrm>
            <a:off x="8320086" y="4814887"/>
            <a:ext cx="134100" cy="125700"/>
          </a:xfrm>
          <a:prstGeom prst="rect">
            <a:avLst/>
          </a:prstGeom>
          <a:noFill/>
          <a:ln>
            <a:noFill/>
          </a:ln>
        </p:spPr>
        <p:txBody>
          <a:bodyPr lIns="19050" tIns="19050" rIns="19050" bIns="19050" anchor="t" anchorCtr="0">
            <a:noAutofit/>
          </a:bodyPr>
          <a:lstStyle/>
          <a:p>
            <a:pPr marL="0" marR="0" lvl="0" indent="0" algn="r" rtl="0">
              <a:lnSpc>
                <a:spcPct val="120000"/>
              </a:lnSpc>
              <a:spcBef>
                <a:spcPts val="0"/>
              </a:spcBef>
              <a:spcAft>
                <a:spcPts val="0"/>
              </a:spcAft>
              <a:buClr>
                <a:srgbClr val="1C304A"/>
              </a:buClr>
              <a:buSzPct val="25000"/>
              <a:buFont typeface="Helvetica Neue"/>
              <a:buNone/>
            </a:pPr>
            <a:fld id="{00000000-1234-1234-1234-123412341234}" type="slidenum">
              <a:rPr lang="en" sz="700" b="0" i="0" u="none" strike="noStrike" cap="none">
                <a:solidFill>
                  <a:srgbClr val="1C304A"/>
                </a:solidFill>
                <a:latin typeface="Helvetica Neue"/>
                <a:ea typeface="Helvetica Neue"/>
                <a:cs typeface="Helvetica Neue"/>
                <a:sym typeface="Helvetica Neue"/>
              </a:rPr>
              <a:t>‹#›</a:t>
            </a:fld>
            <a:endParaRPr lang="en" sz="700" b="0" i="0" u="none" strike="noStrike" cap="none">
              <a:solidFill>
                <a:srgbClr val="1C304A"/>
              </a:solidFill>
              <a:latin typeface="Helvetica Neue"/>
              <a:ea typeface="Helvetica Neue"/>
              <a:cs typeface="Helvetica Neue"/>
              <a:sym typeface="Helvetica Neue"/>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311700" y="445025"/>
            <a:ext cx="8520600" cy="5727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7" name="Shape 27"/>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cSld name="Quote lg bright">
    <p:spTree>
      <p:nvGrpSpPr>
        <p:cNvPr id="1" name="Shape 349"/>
        <p:cNvGrpSpPr/>
        <p:nvPr/>
      </p:nvGrpSpPr>
      <p:grpSpPr>
        <a:xfrm>
          <a:off x="0" y="0"/>
          <a:ext cx="0" cy="0"/>
          <a:chOff x="0" y="0"/>
          <a:chExt cx="0" cy="0"/>
        </a:xfrm>
      </p:grpSpPr>
      <p:sp>
        <p:nvSpPr>
          <p:cNvPr id="350" name="Shape 350"/>
          <p:cNvSpPr txBox="1">
            <a:spLocks noGrp="1"/>
          </p:cNvSpPr>
          <p:nvPr>
            <p:ph type="body" idx="1"/>
          </p:nvPr>
        </p:nvSpPr>
        <p:spPr>
          <a:xfrm>
            <a:off x="664151" y="876300"/>
            <a:ext cx="7810500" cy="3382500"/>
          </a:xfrm>
          <a:prstGeom prst="rect">
            <a:avLst/>
          </a:prstGeom>
          <a:noFill/>
          <a:ln>
            <a:noFill/>
          </a:ln>
        </p:spPr>
        <p:txBody>
          <a:bodyPr lIns="34275" tIns="34275" rIns="34275" bIns="34275" anchor="ctr" anchorCtr="0"/>
          <a:lstStyle>
            <a:lvl1pPr marL="0" marR="0" lvl="0" indent="0" algn="l" rtl="0">
              <a:lnSpc>
                <a:spcPct val="12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1pPr>
            <a:lvl2pPr marL="0" marR="0" lvl="1" indent="0" algn="l" rtl="0">
              <a:lnSpc>
                <a:spcPct val="12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2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2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2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351" name="Shape 351"/>
          <p:cNvSpPr txBox="1">
            <a:spLocks noGrp="1"/>
          </p:cNvSpPr>
          <p:nvPr>
            <p:ph type="sldNum" idx="12"/>
          </p:nvPr>
        </p:nvSpPr>
        <p:spPr>
          <a:xfrm>
            <a:off x="8320086" y="4814887"/>
            <a:ext cx="134100" cy="125700"/>
          </a:xfrm>
          <a:prstGeom prst="rect">
            <a:avLst/>
          </a:prstGeom>
          <a:noFill/>
          <a:ln>
            <a:noFill/>
          </a:ln>
        </p:spPr>
        <p:txBody>
          <a:bodyPr lIns="19050" tIns="19050" rIns="19050" bIns="19050" anchor="t" anchorCtr="0">
            <a:noAutofit/>
          </a:bodyPr>
          <a:lstStyle/>
          <a:p>
            <a:pPr marL="0" marR="0" lvl="0" indent="0" algn="r" rtl="0">
              <a:lnSpc>
                <a:spcPct val="120000"/>
              </a:lnSpc>
              <a:spcBef>
                <a:spcPts val="0"/>
              </a:spcBef>
              <a:spcAft>
                <a:spcPts val="0"/>
              </a:spcAft>
              <a:buClr>
                <a:srgbClr val="1C304A"/>
              </a:buClr>
              <a:buSzPct val="25000"/>
              <a:buFont typeface="Helvetica Neue"/>
              <a:buNone/>
            </a:pPr>
            <a:fld id="{00000000-1234-1234-1234-123412341234}" type="slidenum">
              <a:rPr lang="en" sz="700" b="0" i="0" u="none" strike="noStrike" cap="none">
                <a:solidFill>
                  <a:srgbClr val="1C304A"/>
                </a:solidFill>
                <a:latin typeface="Helvetica Neue"/>
                <a:ea typeface="Helvetica Neue"/>
                <a:cs typeface="Helvetica Neue"/>
                <a:sym typeface="Helvetica Neue"/>
              </a:rPr>
              <a:t>‹#›</a:t>
            </a:fld>
            <a:endParaRPr lang="en" sz="700" b="0" i="0" u="none" strike="noStrike" cap="none">
              <a:solidFill>
                <a:srgbClr val="1C304A"/>
              </a:solidFill>
              <a:latin typeface="Helvetica Neue"/>
              <a:ea typeface="Helvetica Neue"/>
              <a:cs typeface="Helvetica Neue"/>
              <a:sym typeface="Helvetica Neue"/>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cSld name="Bullets white">
    <p:bg>
      <p:bgPr>
        <a:solidFill>
          <a:srgbClr val="FEFDFD"/>
        </a:solidFill>
        <a:effectLst/>
      </p:bgPr>
    </p:bg>
    <p:spTree>
      <p:nvGrpSpPr>
        <p:cNvPr id="1" name="Shape 352"/>
        <p:cNvGrpSpPr/>
        <p:nvPr/>
      </p:nvGrpSpPr>
      <p:grpSpPr>
        <a:xfrm>
          <a:off x="0" y="0"/>
          <a:ext cx="0" cy="0"/>
          <a:chOff x="0" y="0"/>
          <a:chExt cx="0" cy="0"/>
        </a:xfrm>
      </p:grpSpPr>
      <p:sp>
        <p:nvSpPr>
          <p:cNvPr id="353" name="Shape 353"/>
          <p:cNvSpPr txBox="1">
            <a:spLocks noGrp="1"/>
          </p:cNvSpPr>
          <p:nvPr>
            <p:ph type="body" idx="1"/>
          </p:nvPr>
        </p:nvSpPr>
        <p:spPr>
          <a:xfrm>
            <a:off x="671453" y="649994"/>
            <a:ext cx="6856800" cy="418200"/>
          </a:xfrm>
          <a:prstGeom prst="rect">
            <a:avLst/>
          </a:prstGeom>
          <a:noFill/>
          <a:ln>
            <a:noFill/>
          </a:ln>
        </p:spPr>
        <p:txBody>
          <a:bodyPr lIns="34275" tIns="34275" rIns="34275" bIns="34275" anchor="t" anchorCtr="0"/>
          <a:lstStyle>
            <a:lvl1pPr marL="0" marR="0" lvl="0"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354" name="Shape 354"/>
          <p:cNvSpPr txBox="1">
            <a:spLocks noGrp="1"/>
          </p:cNvSpPr>
          <p:nvPr>
            <p:ph type="body" idx="2"/>
          </p:nvPr>
        </p:nvSpPr>
        <p:spPr>
          <a:xfrm>
            <a:off x="671453" y="1683413"/>
            <a:ext cx="6856800" cy="321900"/>
          </a:xfrm>
          <a:prstGeom prst="rect">
            <a:avLst/>
          </a:prstGeom>
          <a:noFill/>
          <a:ln>
            <a:noFill/>
          </a:ln>
        </p:spPr>
        <p:txBody>
          <a:bodyPr lIns="34275" tIns="34275" rIns="34275" bIns="34275" anchor="t" anchorCtr="0"/>
          <a:lstStyle>
            <a:lvl1pPr marL="0" marR="0" lvl="0"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355" name="Shape 355"/>
          <p:cNvSpPr txBox="1">
            <a:spLocks noGrp="1"/>
          </p:cNvSpPr>
          <p:nvPr>
            <p:ph type="sldNum" idx="12"/>
          </p:nvPr>
        </p:nvSpPr>
        <p:spPr>
          <a:xfrm>
            <a:off x="8320086" y="4814887"/>
            <a:ext cx="134100" cy="125700"/>
          </a:xfrm>
          <a:prstGeom prst="rect">
            <a:avLst/>
          </a:prstGeom>
          <a:noFill/>
          <a:ln>
            <a:noFill/>
          </a:ln>
        </p:spPr>
        <p:txBody>
          <a:bodyPr lIns="19050" tIns="19050" rIns="19050" bIns="19050" anchor="t" anchorCtr="0">
            <a:noAutofit/>
          </a:bodyPr>
          <a:lstStyle/>
          <a:p>
            <a:pPr marL="0" marR="0" lvl="0" indent="0" algn="r" rtl="0">
              <a:lnSpc>
                <a:spcPct val="120000"/>
              </a:lnSpc>
              <a:spcBef>
                <a:spcPts val="0"/>
              </a:spcBef>
              <a:spcAft>
                <a:spcPts val="0"/>
              </a:spcAft>
              <a:buClr>
                <a:srgbClr val="1C304A"/>
              </a:buClr>
              <a:buSzPct val="25000"/>
              <a:buFont typeface="Helvetica Neue"/>
              <a:buNone/>
            </a:pPr>
            <a:fld id="{00000000-1234-1234-1234-123412341234}" type="slidenum">
              <a:rPr lang="en" sz="700" b="0" i="0" u="none" strike="noStrike" cap="none">
                <a:solidFill>
                  <a:srgbClr val="1C304A"/>
                </a:solidFill>
                <a:latin typeface="Helvetica Neue"/>
                <a:ea typeface="Helvetica Neue"/>
                <a:cs typeface="Helvetica Neue"/>
                <a:sym typeface="Helvetica Neue"/>
              </a:rPr>
              <a:t>‹#›</a:t>
            </a:fld>
            <a:endParaRPr lang="en" sz="700" b="0" i="0" u="none" strike="noStrike" cap="none">
              <a:solidFill>
                <a:srgbClr val="1C304A"/>
              </a:solidFill>
              <a:latin typeface="Helvetica Neue"/>
              <a:ea typeface="Helvetica Neue"/>
              <a:cs typeface="Helvetica Neue"/>
              <a:sym typeface="Helvetica Neue"/>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cSld name="Bullets dark">
    <p:bg>
      <p:bgPr>
        <a:solidFill>
          <a:srgbClr val="1C304A"/>
        </a:solidFill>
        <a:effectLst/>
      </p:bgPr>
    </p:bg>
    <p:spTree>
      <p:nvGrpSpPr>
        <p:cNvPr id="1" name="Shape 356"/>
        <p:cNvGrpSpPr/>
        <p:nvPr/>
      </p:nvGrpSpPr>
      <p:grpSpPr>
        <a:xfrm>
          <a:off x="0" y="0"/>
          <a:ext cx="0" cy="0"/>
          <a:chOff x="0" y="0"/>
          <a:chExt cx="0" cy="0"/>
        </a:xfrm>
      </p:grpSpPr>
      <p:sp>
        <p:nvSpPr>
          <p:cNvPr id="357" name="Shape 357"/>
          <p:cNvSpPr txBox="1">
            <a:spLocks noGrp="1"/>
          </p:cNvSpPr>
          <p:nvPr>
            <p:ph type="body" idx="1"/>
          </p:nvPr>
        </p:nvSpPr>
        <p:spPr>
          <a:xfrm>
            <a:off x="671453" y="649994"/>
            <a:ext cx="6856800" cy="418200"/>
          </a:xfrm>
          <a:prstGeom prst="rect">
            <a:avLst/>
          </a:prstGeom>
          <a:noFill/>
          <a:ln>
            <a:noFill/>
          </a:ln>
        </p:spPr>
        <p:txBody>
          <a:bodyPr lIns="34275" tIns="34275" rIns="34275" bIns="34275" anchor="t" anchorCtr="0"/>
          <a:lstStyle>
            <a:lvl1pPr marL="0" marR="0" lvl="0"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358" name="Shape 358"/>
          <p:cNvSpPr txBox="1">
            <a:spLocks noGrp="1"/>
          </p:cNvSpPr>
          <p:nvPr>
            <p:ph type="body" idx="2"/>
          </p:nvPr>
        </p:nvSpPr>
        <p:spPr>
          <a:xfrm>
            <a:off x="671453" y="1683413"/>
            <a:ext cx="6856800" cy="321900"/>
          </a:xfrm>
          <a:prstGeom prst="rect">
            <a:avLst/>
          </a:prstGeom>
          <a:noFill/>
          <a:ln>
            <a:noFill/>
          </a:ln>
        </p:spPr>
        <p:txBody>
          <a:bodyPr lIns="34275" tIns="34275" rIns="34275" bIns="34275" anchor="t" anchorCtr="0"/>
          <a:lstStyle>
            <a:lvl1pPr marL="0" marR="0" lvl="0"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359" name="Shape 359"/>
          <p:cNvSpPr txBox="1">
            <a:spLocks noGrp="1"/>
          </p:cNvSpPr>
          <p:nvPr>
            <p:ph type="sldNum" idx="12"/>
          </p:nvPr>
        </p:nvSpPr>
        <p:spPr>
          <a:xfrm>
            <a:off x="8320086" y="4814887"/>
            <a:ext cx="134100" cy="125700"/>
          </a:xfrm>
          <a:prstGeom prst="rect">
            <a:avLst/>
          </a:prstGeom>
          <a:noFill/>
          <a:ln>
            <a:noFill/>
          </a:ln>
        </p:spPr>
        <p:txBody>
          <a:bodyPr lIns="19050" tIns="19050" rIns="19050" bIns="19050" anchor="t" anchorCtr="0">
            <a:noAutofit/>
          </a:bodyPr>
          <a:lstStyle/>
          <a:p>
            <a:pPr marL="0" marR="0" lvl="0" indent="0" algn="r" rtl="0">
              <a:lnSpc>
                <a:spcPct val="120000"/>
              </a:lnSpc>
              <a:spcBef>
                <a:spcPts val="0"/>
              </a:spcBef>
              <a:spcAft>
                <a:spcPts val="0"/>
              </a:spcAft>
              <a:buClr>
                <a:srgbClr val="00CFFF"/>
              </a:buClr>
              <a:buSzPct val="25000"/>
              <a:buFont typeface="Helvetica Neue"/>
              <a:buNone/>
            </a:pPr>
            <a:fld id="{00000000-1234-1234-1234-123412341234}" type="slidenum">
              <a:rPr lang="en" sz="700" b="0" i="0" u="none" strike="noStrike" cap="none">
                <a:solidFill>
                  <a:srgbClr val="00CFFF"/>
                </a:solidFill>
                <a:latin typeface="Helvetica Neue"/>
                <a:ea typeface="Helvetica Neue"/>
                <a:cs typeface="Helvetica Neue"/>
                <a:sym typeface="Helvetica Neue"/>
              </a:rPr>
              <a:t>‹#›</a:t>
            </a:fld>
            <a:endParaRPr lang="en" sz="700" b="0" i="0" u="none" strike="noStrike" cap="none">
              <a:solidFill>
                <a:srgbClr val="00CFFF"/>
              </a:solidFill>
              <a:latin typeface="Helvetica Neue"/>
              <a:ea typeface="Helvetica Neue"/>
              <a:cs typeface="Helvetica Neue"/>
              <a:sym typeface="Helvetica Neue"/>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cSld name="Image bullets bright">
    <p:spTree>
      <p:nvGrpSpPr>
        <p:cNvPr id="1" name="Shape 360"/>
        <p:cNvGrpSpPr/>
        <p:nvPr/>
      </p:nvGrpSpPr>
      <p:grpSpPr>
        <a:xfrm>
          <a:off x="0" y="0"/>
          <a:ext cx="0" cy="0"/>
          <a:chOff x="0" y="0"/>
          <a:chExt cx="0" cy="0"/>
        </a:xfrm>
      </p:grpSpPr>
      <p:sp>
        <p:nvSpPr>
          <p:cNvPr id="361" name="Shape 361"/>
          <p:cNvSpPr/>
          <p:nvPr/>
        </p:nvSpPr>
        <p:spPr>
          <a:xfrm>
            <a:off x="4663976" y="3150730"/>
            <a:ext cx="880500" cy="880500"/>
          </a:xfrm>
          <a:prstGeom prst="ellipse">
            <a:avLst/>
          </a:prstGeom>
          <a:blipFill rotWithShape="1">
            <a:blip r:embed="rId2">
              <a:alphaModFix/>
            </a:blip>
            <a:stretch>
              <a:fillRect/>
            </a:stretch>
          </a:blipFill>
          <a:ln>
            <a:noFill/>
          </a:ln>
        </p:spPr>
        <p:txBody>
          <a:bodyPr lIns="19050" tIns="19050" rIns="19050" bIns="19050" anchor="ctr" anchorCtr="0">
            <a:noAutofit/>
          </a:bodyPr>
          <a:lstStyle/>
          <a:p>
            <a:pPr marL="0" marR="0" lvl="0" indent="0" algn="l" rtl="0">
              <a:lnSpc>
                <a:spcPct val="100000"/>
              </a:lnSpc>
              <a:spcBef>
                <a:spcPts val="0"/>
              </a:spcBef>
              <a:spcAft>
                <a:spcPts val="0"/>
              </a:spcAft>
              <a:buClr>
                <a:srgbClr val="00CFFF"/>
              </a:buClr>
              <a:buFont typeface="Helvetica Neue"/>
              <a:buNone/>
            </a:pPr>
            <a:endParaRPr sz="7500" b="1" i="0" u="none" strike="noStrike" cap="none">
              <a:solidFill>
                <a:srgbClr val="00CFFF"/>
              </a:solidFill>
              <a:latin typeface="Helvetica Neue"/>
              <a:ea typeface="Helvetica Neue"/>
              <a:cs typeface="Helvetica Neue"/>
              <a:sym typeface="Helvetica Neue"/>
            </a:endParaRPr>
          </a:p>
        </p:txBody>
      </p:sp>
      <p:sp>
        <p:nvSpPr>
          <p:cNvPr id="362" name="Shape 362"/>
          <p:cNvSpPr/>
          <p:nvPr/>
        </p:nvSpPr>
        <p:spPr>
          <a:xfrm>
            <a:off x="675404" y="1352230"/>
            <a:ext cx="880500" cy="880500"/>
          </a:xfrm>
          <a:prstGeom prst="ellipse">
            <a:avLst/>
          </a:prstGeom>
          <a:solidFill>
            <a:srgbClr val="FEFDFD"/>
          </a:solidFill>
          <a:ln>
            <a:noFill/>
          </a:ln>
        </p:spPr>
        <p:txBody>
          <a:bodyPr lIns="19050" tIns="19050" rIns="19050" bIns="19050" anchor="ctr" anchorCtr="0">
            <a:noAutofit/>
          </a:bodyPr>
          <a:lstStyle/>
          <a:p>
            <a:pPr marL="0" marR="0" lvl="0" indent="0" algn="l" rtl="0">
              <a:lnSpc>
                <a:spcPct val="100000"/>
              </a:lnSpc>
              <a:spcBef>
                <a:spcPts val="0"/>
              </a:spcBef>
              <a:spcAft>
                <a:spcPts val="0"/>
              </a:spcAft>
              <a:buClr>
                <a:srgbClr val="00CFFF"/>
              </a:buClr>
              <a:buFont typeface="Helvetica Neue"/>
              <a:buNone/>
            </a:pPr>
            <a:endParaRPr sz="7500" b="1" i="0" u="none" strike="noStrike" cap="none">
              <a:solidFill>
                <a:srgbClr val="00CFFF"/>
              </a:solidFill>
              <a:latin typeface="Helvetica Neue"/>
              <a:ea typeface="Helvetica Neue"/>
              <a:cs typeface="Helvetica Neue"/>
              <a:sym typeface="Helvetica Neue"/>
            </a:endParaRPr>
          </a:p>
        </p:txBody>
      </p:sp>
      <p:sp>
        <p:nvSpPr>
          <p:cNvPr id="363" name="Shape 363"/>
          <p:cNvSpPr/>
          <p:nvPr/>
        </p:nvSpPr>
        <p:spPr>
          <a:xfrm>
            <a:off x="4663976" y="1352230"/>
            <a:ext cx="880500" cy="880500"/>
          </a:xfrm>
          <a:prstGeom prst="ellipse">
            <a:avLst/>
          </a:prstGeom>
          <a:solidFill>
            <a:srgbClr val="FEFDFD"/>
          </a:solidFill>
          <a:ln>
            <a:noFill/>
          </a:ln>
        </p:spPr>
        <p:txBody>
          <a:bodyPr lIns="19050" tIns="19050" rIns="19050" bIns="19050" anchor="ctr" anchorCtr="0">
            <a:noAutofit/>
          </a:bodyPr>
          <a:lstStyle/>
          <a:p>
            <a:pPr marL="0" marR="0" lvl="0" indent="0" algn="l" rtl="0">
              <a:lnSpc>
                <a:spcPct val="100000"/>
              </a:lnSpc>
              <a:spcBef>
                <a:spcPts val="0"/>
              </a:spcBef>
              <a:spcAft>
                <a:spcPts val="0"/>
              </a:spcAft>
              <a:buClr>
                <a:srgbClr val="00CFFF"/>
              </a:buClr>
              <a:buFont typeface="Helvetica Neue"/>
              <a:buNone/>
            </a:pPr>
            <a:endParaRPr sz="7500" b="1" i="0" u="none" strike="noStrike" cap="none">
              <a:solidFill>
                <a:srgbClr val="00CFFF"/>
              </a:solidFill>
              <a:latin typeface="Helvetica Neue"/>
              <a:ea typeface="Helvetica Neue"/>
              <a:cs typeface="Helvetica Neue"/>
              <a:sym typeface="Helvetica Neue"/>
            </a:endParaRPr>
          </a:p>
        </p:txBody>
      </p:sp>
      <p:sp>
        <p:nvSpPr>
          <p:cNvPr id="364" name="Shape 364"/>
          <p:cNvSpPr txBox="1">
            <a:spLocks noGrp="1"/>
          </p:cNvSpPr>
          <p:nvPr>
            <p:ph type="body" idx="1"/>
          </p:nvPr>
        </p:nvSpPr>
        <p:spPr>
          <a:xfrm>
            <a:off x="671453" y="649994"/>
            <a:ext cx="6856800" cy="418200"/>
          </a:xfrm>
          <a:prstGeom prst="rect">
            <a:avLst/>
          </a:prstGeom>
          <a:noFill/>
          <a:ln>
            <a:noFill/>
          </a:ln>
        </p:spPr>
        <p:txBody>
          <a:bodyPr lIns="34275" tIns="34275" rIns="34275" bIns="34275" anchor="t" anchorCtr="0"/>
          <a:lstStyle>
            <a:lvl1pPr marL="0" marR="0" lvl="0"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365" name="Shape 365"/>
          <p:cNvSpPr txBox="1">
            <a:spLocks noGrp="1"/>
          </p:cNvSpPr>
          <p:nvPr>
            <p:ph type="body" idx="2"/>
          </p:nvPr>
        </p:nvSpPr>
        <p:spPr>
          <a:xfrm>
            <a:off x="1730635" y="1503304"/>
            <a:ext cx="2661900" cy="321899"/>
          </a:xfrm>
          <a:prstGeom prst="rect">
            <a:avLst/>
          </a:prstGeom>
          <a:noFill/>
          <a:ln>
            <a:noFill/>
          </a:ln>
        </p:spPr>
        <p:txBody>
          <a:bodyPr lIns="34275" tIns="34275" rIns="34275" bIns="34275" anchor="t" anchorCtr="0"/>
          <a:lstStyle>
            <a:lvl1pPr marL="0" marR="0" lvl="0"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366" name="Shape 366"/>
          <p:cNvSpPr txBox="1">
            <a:spLocks noGrp="1"/>
          </p:cNvSpPr>
          <p:nvPr>
            <p:ph type="body" idx="3"/>
          </p:nvPr>
        </p:nvSpPr>
        <p:spPr>
          <a:xfrm>
            <a:off x="5719207" y="1503304"/>
            <a:ext cx="2661900" cy="321899"/>
          </a:xfrm>
          <a:prstGeom prst="rect">
            <a:avLst/>
          </a:prstGeom>
          <a:noFill/>
          <a:ln>
            <a:noFill/>
          </a:ln>
        </p:spPr>
        <p:txBody>
          <a:bodyPr lIns="34275" tIns="34275" rIns="34275" bIns="34275" anchor="t" anchorCtr="0"/>
          <a:lstStyle>
            <a:lvl1pPr marL="0" marR="0" lvl="0"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367" name="Shape 367"/>
          <p:cNvSpPr/>
          <p:nvPr/>
        </p:nvSpPr>
        <p:spPr>
          <a:xfrm>
            <a:off x="668026" y="3150102"/>
            <a:ext cx="880500" cy="880500"/>
          </a:xfrm>
          <a:prstGeom prst="ellipse">
            <a:avLst/>
          </a:prstGeom>
          <a:solidFill>
            <a:srgbClr val="FEFDFD"/>
          </a:solidFill>
          <a:ln>
            <a:noFill/>
          </a:ln>
        </p:spPr>
        <p:txBody>
          <a:bodyPr lIns="19050" tIns="19050" rIns="19050" bIns="19050" anchor="ctr" anchorCtr="0">
            <a:noAutofit/>
          </a:bodyPr>
          <a:lstStyle/>
          <a:p>
            <a:pPr marL="0" marR="0" lvl="0" indent="0" algn="l" rtl="0">
              <a:lnSpc>
                <a:spcPct val="100000"/>
              </a:lnSpc>
              <a:spcBef>
                <a:spcPts val="0"/>
              </a:spcBef>
              <a:spcAft>
                <a:spcPts val="0"/>
              </a:spcAft>
              <a:buClr>
                <a:srgbClr val="00CFFF"/>
              </a:buClr>
              <a:buFont typeface="Helvetica Neue"/>
              <a:buNone/>
            </a:pPr>
            <a:endParaRPr sz="7500" b="1" i="0" u="none" strike="noStrike" cap="none">
              <a:solidFill>
                <a:srgbClr val="00CFFF"/>
              </a:solidFill>
              <a:latin typeface="Helvetica Neue"/>
              <a:ea typeface="Helvetica Neue"/>
              <a:cs typeface="Helvetica Neue"/>
              <a:sym typeface="Helvetica Neue"/>
            </a:endParaRPr>
          </a:p>
        </p:txBody>
      </p:sp>
      <p:sp>
        <p:nvSpPr>
          <p:cNvPr id="368" name="Shape 368"/>
          <p:cNvSpPr txBox="1">
            <a:spLocks noGrp="1"/>
          </p:cNvSpPr>
          <p:nvPr>
            <p:ph type="body" idx="4"/>
          </p:nvPr>
        </p:nvSpPr>
        <p:spPr>
          <a:xfrm>
            <a:off x="1723256" y="3301175"/>
            <a:ext cx="2661900" cy="321900"/>
          </a:xfrm>
          <a:prstGeom prst="rect">
            <a:avLst/>
          </a:prstGeom>
          <a:noFill/>
          <a:ln>
            <a:noFill/>
          </a:ln>
        </p:spPr>
        <p:txBody>
          <a:bodyPr lIns="34275" tIns="34275" rIns="34275" bIns="34275" anchor="t" anchorCtr="0"/>
          <a:lstStyle>
            <a:lvl1pPr marL="0" marR="0" lvl="0"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369" name="Shape 369"/>
          <p:cNvSpPr txBox="1">
            <a:spLocks noGrp="1"/>
          </p:cNvSpPr>
          <p:nvPr>
            <p:ph type="body" idx="5"/>
          </p:nvPr>
        </p:nvSpPr>
        <p:spPr>
          <a:xfrm>
            <a:off x="5711828" y="3301175"/>
            <a:ext cx="2661900" cy="321900"/>
          </a:xfrm>
          <a:prstGeom prst="rect">
            <a:avLst/>
          </a:prstGeom>
          <a:noFill/>
          <a:ln>
            <a:noFill/>
          </a:ln>
        </p:spPr>
        <p:txBody>
          <a:bodyPr lIns="34275" tIns="34275" rIns="34275" bIns="34275" anchor="t" anchorCtr="0"/>
          <a:lstStyle>
            <a:lvl1pPr marL="0" marR="0" lvl="0"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370" name="Shape 370"/>
          <p:cNvSpPr>
            <a:spLocks noGrp="1"/>
          </p:cNvSpPr>
          <p:nvPr>
            <p:ph type="pic" idx="6"/>
          </p:nvPr>
        </p:nvSpPr>
        <p:spPr>
          <a:xfrm>
            <a:off x="4864888" y="1569458"/>
            <a:ext cx="478500" cy="445800"/>
          </a:xfrm>
          <a:prstGeom prst="rect">
            <a:avLst/>
          </a:prstGeom>
          <a:noFill/>
          <a:ln>
            <a:noFill/>
          </a:ln>
        </p:spPr>
        <p:txBody>
          <a:bodyPr lIns="34275" tIns="34275" rIns="34275" bIns="34275" anchor="t" anchorCtr="0"/>
          <a:lstStyle>
            <a:lvl1pPr marL="0" marR="0" lvl="0" indent="0" algn="l" rtl="0">
              <a:lnSpc>
                <a:spcPct val="110000"/>
              </a:lnSpc>
              <a:spcBef>
                <a:spcPts val="0"/>
              </a:spcBef>
              <a:spcAft>
                <a:spcPts val="0"/>
              </a:spcAft>
              <a:buClr>
                <a:srgbClr val="1C304A"/>
              </a:buClr>
              <a:buSzPct val="25000"/>
              <a:buFont typeface="Helvetica Neue"/>
              <a:buNone/>
              <a:defRPr sz="3000" b="1" i="0" u="none" strike="noStrike" cap="none">
                <a:solidFill>
                  <a:srgbClr val="1C304A"/>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SzPct val="25000"/>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SzPct val="25000"/>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SzPct val="25000"/>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SzPct val="25000"/>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SzPct val="25000"/>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SzPct val="25000"/>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SzPct val="25000"/>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SzPct val="25000"/>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371" name="Shape 371"/>
          <p:cNvSpPr>
            <a:spLocks noGrp="1"/>
          </p:cNvSpPr>
          <p:nvPr>
            <p:ph type="pic" idx="7"/>
          </p:nvPr>
        </p:nvSpPr>
        <p:spPr>
          <a:xfrm>
            <a:off x="848890" y="1516191"/>
            <a:ext cx="517800" cy="517800"/>
          </a:xfrm>
          <a:prstGeom prst="rect">
            <a:avLst/>
          </a:prstGeom>
          <a:noFill/>
          <a:ln>
            <a:noFill/>
          </a:ln>
        </p:spPr>
        <p:txBody>
          <a:bodyPr lIns="34275" tIns="34275" rIns="34275" bIns="34275" anchor="t" anchorCtr="0"/>
          <a:lstStyle>
            <a:lvl1pPr marL="0" marR="0" lvl="0" indent="0" algn="l" rtl="0">
              <a:lnSpc>
                <a:spcPct val="110000"/>
              </a:lnSpc>
              <a:spcBef>
                <a:spcPts val="0"/>
              </a:spcBef>
              <a:spcAft>
                <a:spcPts val="0"/>
              </a:spcAft>
              <a:buClr>
                <a:srgbClr val="1C304A"/>
              </a:buClr>
              <a:buSzPct val="25000"/>
              <a:buFont typeface="Helvetica Neue"/>
              <a:buNone/>
              <a:defRPr sz="3000" b="1" i="0" u="none" strike="noStrike" cap="none">
                <a:solidFill>
                  <a:srgbClr val="1C304A"/>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SzPct val="25000"/>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SzPct val="25000"/>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SzPct val="25000"/>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SzPct val="25000"/>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SzPct val="25000"/>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SzPct val="25000"/>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SzPct val="25000"/>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SzPct val="25000"/>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372" name="Shape 372"/>
          <p:cNvSpPr>
            <a:spLocks noGrp="1"/>
          </p:cNvSpPr>
          <p:nvPr>
            <p:ph type="pic" idx="8"/>
          </p:nvPr>
        </p:nvSpPr>
        <p:spPr>
          <a:xfrm>
            <a:off x="829840" y="3305167"/>
            <a:ext cx="571500" cy="571500"/>
          </a:xfrm>
          <a:prstGeom prst="rect">
            <a:avLst/>
          </a:prstGeom>
          <a:noFill/>
          <a:ln>
            <a:noFill/>
          </a:ln>
        </p:spPr>
        <p:txBody>
          <a:bodyPr lIns="34275" tIns="34275" rIns="34275" bIns="34275" anchor="t" anchorCtr="0"/>
          <a:lstStyle>
            <a:lvl1pPr marL="0" marR="0" lvl="0" indent="0" algn="l" rtl="0">
              <a:lnSpc>
                <a:spcPct val="110000"/>
              </a:lnSpc>
              <a:spcBef>
                <a:spcPts val="0"/>
              </a:spcBef>
              <a:spcAft>
                <a:spcPts val="0"/>
              </a:spcAft>
              <a:buClr>
                <a:srgbClr val="1C304A"/>
              </a:buClr>
              <a:buSzPct val="25000"/>
              <a:buFont typeface="Helvetica Neue"/>
              <a:buNone/>
              <a:defRPr sz="3000" b="1" i="0" u="none" strike="noStrike" cap="none">
                <a:solidFill>
                  <a:srgbClr val="1C304A"/>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SzPct val="25000"/>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SzPct val="25000"/>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SzPct val="25000"/>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SzPct val="25000"/>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SzPct val="25000"/>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SzPct val="25000"/>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SzPct val="25000"/>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SzPct val="25000"/>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373" name="Shape 373"/>
          <p:cNvSpPr>
            <a:spLocks noGrp="1"/>
          </p:cNvSpPr>
          <p:nvPr>
            <p:ph type="pic" idx="9"/>
          </p:nvPr>
        </p:nvSpPr>
        <p:spPr>
          <a:xfrm>
            <a:off x="4864888" y="3351642"/>
            <a:ext cx="478500" cy="478500"/>
          </a:xfrm>
          <a:prstGeom prst="rect">
            <a:avLst/>
          </a:prstGeom>
          <a:noFill/>
          <a:ln>
            <a:noFill/>
          </a:ln>
        </p:spPr>
        <p:txBody>
          <a:bodyPr lIns="34275" tIns="34275" rIns="34275" bIns="34275" anchor="t" anchorCtr="0"/>
          <a:lstStyle>
            <a:lvl1pPr marL="0" marR="0" lvl="0" indent="0" algn="l" rtl="0">
              <a:lnSpc>
                <a:spcPct val="110000"/>
              </a:lnSpc>
              <a:spcBef>
                <a:spcPts val="0"/>
              </a:spcBef>
              <a:spcAft>
                <a:spcPts val="0"/>
              </a:spcAft>
              <a:buClr>
                <a:srgbClr val="1C304A"/>
              </a:buClr>
              <a:buSzPct val="25000"/>
              <a:buFont typeface="Helvetica Neue"/>
              <a:buNone/>
              <a:defRPr sz="3000" b="1" i="0" u="none" strike="noStrike" cap="none">
                <a:solidFill>
                  <a:srgbClr val="1C304A"/>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SzPct val="25000"/>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SzPct val="25000"/>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SzPct val="25000"/>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SzPct val="25000"/>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SzPct val="25000"/>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SzPct val="25000"/>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SzPct val="25000"/>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SzPct val="25000"/>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374" name="Shape 374"/>
          <p:cNvSpPr txBox="1">
            <a:spLocks noGrp="1"/>
          </p:cNvSpPr>
          <p:nvPr>
            <p:ph type="sldNum" idx="12"/>
          </p:nvPr>
        </p:nvSpPr>
        <p:spPr>
          <a:xfrm>
            <a:off x="8320086" y="4814887"/>
            <a:ext cx="134100" cy="125700"/>
          </a:xfrm>
          <a:prstGeom prst="rect">
            <a:avLst/>
          </a:prstGeom>
          <a:noFill/>
          <a:ln>
            <a:noFill/>
          </a:ln>
        </p:spPr>
        <p:txBody>
          <a:bodyPr lIns="19050" tIns="19050" rIns="19050" bIns="19050" anchor="t" anchorCtr="0">
            <a:noAutofit/>
          </a:bodyPr>
          <a:lstStyle/>
          <a:p>
            <a:pPr marL="0" marR="0" lvl="0" indent="0" algn="r" rtl="0">
              <a:lnSpc>
                <a:spcPct val="120000"/>
              </a:lnSpc>
              <a:spcBef>
                <a:spcPts val="0"/>
              </a:spcBef>
              <a:spcAft>
                <a:spcPts val="0"/>
              </a:spcAft>
              <a:buClr>
                <a:srgbClr val="1C304A"/>
              </a:buClr>
              <a:buSzPct val="25000"/>
              <a:buFont typeface="Helvetica Neue"/>
              <a:buNone/>
            </a:pPr>
            <a:fld id="{00000000-1234-1234-1234-123412341234}" type="slidenum">
              <a:rPr lang="en" sz="700" b="0" i="0" u="none" strike="noStrike" cap="none">
                <a:solidFill>
                  <a:srgbClr val="1C304A"/>
                </a:solidFill>
                <a:latin typeface="Helvetica Neue"/>
                <a:ea typeface="Helvetica Neue"/>
                <a:cs typeface="Helvetica Neue"/>
                <a:sym typeface="Helvetica Neue"/>
              </a:rPr>
              <a:t>‹#›</a:t>
            </a:fld>
            <a:endParaRPr lang="en" sz="700" b="0" i="0" u="none" strike="noStrike" cap="none">
              <a:solidFill>
                <a:srgbClr val="1C304A"/>
              </a:solidFill>
              <a:latin typeface="Helvetica Neue"/>
              <a:ea typeface="Helvetica Neue"/>
              <a:cs typeface="Helvetica Neue"/>
              <a:sym typeface="Helvetica Neue"/>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cSld name="Image bullets white">
    <p:bg>
      <p:bgPr>
        <a:solidFill>
          <a:srgbClr val="FEFDFD"/>
        </a:solidFill>
        <a:effectLst/>
      </p:bgPr>
    </p:bg>
    <p:spTree>
      <p:nvGrpSpPr>
        <p:cNvPr id="1" name="Shape 375"/>
        <p:cNvGrpSpPr/>
        <p:nvPr/>
      </p:nvGrpSpPr>
      <p:grpSpPr>
        <a:xfrm>
          <a:off x="0" y="0"/>
          <a:ext cx="0" cy="0"/>
          <a:chOff x="0" y="0"/>
          <a:chExt cx="0" cy="0"/>
        </a:xfrm>
      </p:grpSpPr>
      <p:sp>
        <p:nvSpPr>
          <p:cNvPr id="376" name="Shape 376"/>
          <p:cNvSpPr txBox="1">
            <a:spLocks noGrp="1"/>
          </p:cNvSpPr>
          <p:nvPr>
            <p:ph type="body" idx="1"/>
          </p:nvPr>
        </p:nvSpPr>
        <p:spPr>
          <a:xfrm>
            <a:off x="671453" y="649994"/>
            <a:ext cx="6856800" cy="418200"/>
          </a:xfrm>
          <a:prstGeom prst="rect">
            <a:avLst/>
          </a:prstGeom>
          <a:noFill/>
          <a:ln>
            <a:noFill/>
          </a:ln>
        </p:spPr>
        <p:txBody>
          <a:bodyPr lIns="34275" tIns="34275" rIns="34275" bIns="34275" anchor="t" anchorCtr="0"/>
          <a:lstStyle>
            <a:lvl1pPr marL="0" marR="0" lvl="0"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377" name="Shape 377"/>
          <p:cNvSpPr txBox="1">
            <a:spLocks noGrp="1"/>
          </p:cNvSpPr>
          <p:nvPr>
            <p:ph type="sldNum" idx="12"/>
          </p:nvPr>
        </p:nvSpPr>
        <p:spPr>
          <a:xfrm>
            <a:off x="8320086" y="4814887"/>
            <a:ext cx="134100" cy="125700"/>
          </a:xfrm>
          <a:prstGeom prst="rect">
            <a:avLst/>
          </a:prstGeom>
          <a:noFill/>
          <a:ln>
            <a:noFill/>
          </a:ln>
        </p:spPr>
        <p:txBody>
          <a:bodyPr lIns="19050" tIns="19050" rIns="19050" bIns="19050" anchor="t" anchorCtr="0">
            <a:noAutofit/>
          </a:bodyPr>
          <a:lstStyle/>
          <a:p>
            <a:pPr marL="0" marR="0" lvl="0" indent="0" algn="r" rtl="0">
              <a:lnSpc>
                <a:spcPct val="120000"/>
              </a:lnSpc>
              <a:spcBef>
                <a:spcPts val="0"/>
              </a:spcBef>
              <a:spcAft>
                <a:spcPts val="0"/>
              </a:spcAft>
              <a:buClr>
                <a:srgbClr val="1C304A"/>
              </a:buClr>
              <a:buSzPct val="25000"/>
              <a:buFont typeface="Helvetica Neue"/>
              <a:buNone/>
            </a:pPr>
            <a:fld id="{00000000-1234-1234-1234-123412341234}" type="slidenum">
              <a:rPr lang="en" sz="700" b="0" i="0" u="none" strike="noStrike" cap="none">
                <a:solidFill>
                  <a:srgbClr val="1C304A"/>
                </a:solidFill>
                <a:latin typeface="Helvetica Neue"/>
                <a:ea typeface="Helvetica Neue"/>
                <a:cs typeface="Helvetica Neue"/>
                <a:sym typeface="Helvetica Neue"/>
              </a:rPr>
              <a:t>‹#›</a:t>
            </a:fld>
            <a:endParaRPr lang="en" sz="700" b="0" i="0" u="none" strike="noStrike" cap="none">
              <a:solidFill>
                <a:srgbClr val="1C304A"/>
              </a:solidFill>
              <a:latin typeface="Helvetica Neue"/>
              <a:ea typeface="Helvetica Neue"/>
              <a:cs typeface="Helvetica Neue"/>
              <a:sym typeface="Helvetica Neue"/>
            </a:endParaRPr>
          </a:p>
        </p:txBody>
      </p:sp>
      <p:sp>
        <p:nvSpPr>
          <p:cNvPr id="378" name="Shape 378"/>
          <p:cNvSpPr/>
          <p:nvPr/>
        </p:nvSpPr>
        <p:spPr>
          <a:xfrm>
            <a:off x="4663976" y="3150730"/>
            <a:ext cx="880500" cy="880500"/>
          </a:xfrm>
          <a:prstGeom prst="ellipse">
            <a:avLst/>
          </a:prstGeom>
          <a:solidFill>
            <a:srgbClr val="00CFFF"/>
          </a:solidFill>
          <a:ln>
            <a:noFill/>
          </a:ln>
        </p:spPr>
        <p:txBody>
          <a:bodyPr lIns="19050" tIns="19050" rIns="19050" bIns="19050" anchor="ctr" anchorCtr="0">
            <a:noAutofit/>
          </a:bodyPr>
          <a:lstStyle/>
          <a:p>
            <a:pPr marL="0" marR="0" lvl="0" indent="0" algn="l" rtl="0">
              <a:lnSpc>
                <a:spcPct val="100000"/>
              </a:lnSpc>
              <a:spcBef>
                <a:spcPts val="0"/>
              </a:spcBef>
              <a:spcAft>
                <a:spcPts val="0"/>
              </a:spcAft>
              <a:buClr>
                <a:srgbClr val="00CFFF"/>
              </a:buClr>
              <a:buFont typeface="Helvetica Neue"/>
              <a:buNone/>
            </a:pPr>
            <a:endParaRPr sz="7500" b="1" i="0" u="none" strike="noStrike" cap="none">
              <a:solidFill>
                <a:srgbClr val="00CFFF"/>
              </a:solidFill>
              <a:latin typeface="Helvetica Neue"/>
              <a:ea typeface="Helvetica Neue"/>
              <a:cs typeface="Helvetica Neue"/>
              <a:sym typeface="Helvetica Neue"/>
            </a:endParaRPr>
          </a:p>
        </p:txBody>
      </p:sp>
      <p:sp>
        <p:nvSpPr>
          <p:cNvPr id="379" name="Shape 379"/>
          <p:cNvSpPr/>
          <p:nvPr/>
        </p:nvSpPr>
        <p:spPr>
          <a:xfrm>
            <a:off x="675404" y="1352230"/>
            <a:ext cx="880500" cy="880500"/>
          </a:xfrm>
          <a:prstGeom prst="ellipse">
            <a:avLst/>
          </a:prstGeom>
          <a:solidFill>
            <a:srgbClr val="00CFFF"/>
          </a:solidFill>
          <a:ln>
            <a:noFill/>
          </a:ln>
        </p:spPr>
        <p:txBody>
          <a:bodyPr lIns="19050" tIns="19050" rIns="19050" bIns="19050" anchor="ctr" anchorCtr="0">
            <a:noAutofit/>
          </a:bodyPr>
          <a:lstStyle/>
          <a:p>
            <a:pPr marL="0" marR="0" lvl="0" indent="0" algn="l" rtl="0">
              <a:lnSpc>
                <a:spcPct val="100000"/>
              </a:lnSpc>
              <a:spcBef>
                <a:spcPts val="0"/>
              </a:spcBef>
              <a:spcAft>
                <a:spcPts val="0"/>
              </a:spcAft>
              <a:buClr>
                <a:srgbClr val="00CFFF"/>
              </a:buClr>
              <a:buFont typeface="Helvetica Neue"/>
              <a:buNone/>
            </a:pPr>
            <a:endParaRPr sz="7500" b="1" i="0" u="none" strike="noStrike" cap="none">
              <a:solidFill>
                <a:srgbClr val="00CFFF"/>
              </a:solidFill>
              <a:latin typeface="Helvetica Neue"/>
              <a:ea typeface="Helvetica Neue"/>
              <a:cs typeface="Helvetica Neue"/>
              <a:sym typeface="Helvetica Neue"/>
            </a:endParaRPr>
          </a:p>
        </p:txBody>
      </p:sp>
      <p:sp>
        <p:nvSpPr>
          <p:cNvPr id="380" name="Shape 380"/>
          <p:cNvSpPr/>
          <p:nvPr/>
        </p:nvSpPr>
        <p:spPr>
          <a:xfrm>
            <a:off x="4663976" y="1352230"/>
            <a:ext cx="880500" cy="880500"/>
          </a:xfrm>
          <a:prstGeom prst="ellipse">
            <a:avLst/>
          </a:prstGeom>
          <a:solidFill>
            <a:srgbClr val="00CFFF"/>
          </a:solidFill>
          <a:ln>
            <a:noFill/>
          </a:ln>
        </p:spPr>
        <p:txBody>
          <a:bodyPr lIns="19050" tIns="19050" rIns="19050" bIns="19050" anchor="ctr" anchorCtr="0">
            <a:noAutofit/>
          </a:bodyPr>
          <a:lstStyle/>
          <a:p>
            <a:pPr marL="0" marR="0" lvl="0" indent="0" algn="l" rtl="0">
              <a:lnSpc>
                <a:spcPct val="100000"/>
              </a:lnSpc>
              <a:spcBef>
                <a:spcPts val="0"/>
              </a:spcBef>
              <a:spcAft>
                <a:spcPts val="0"/>
              </a:spcAft>
              <a:buClr>
                <a:srgbClr val="00CFFF"/>
              </a:buClr>
              <a:buFont typeface="Helvetica Neue"/>
              <a:buNone/>
            </a:pPr>
            <a:endParaRPr sz="7500" b="1" i="0" u="none" strike="noStrike" cap="none">
              <a:solidFill>
                <a:srgbClr val="00CFFF"/>
              </a:solidFill>
              <a:latin typeface="Helvetica Neue"/>
              <a:ea typeface="Helvetica Neue"/>
              <a:cs typeface="Helvetica Neue"/>
              <a:sym typeface="Helvetica Neue"/>
            </a:endParaRPr>
          </a:p>
        </p:txBody>
      </p:sp>
      <p:sp>
        <p:nvSpPr>
          <p:cNvPr id="381" name="Shape 381"/>
          <p:cNvSpPr txBox="1">
            <a:spLocks noGrp="1"/>
          </p:cNvSpPr>
          <p:nvPr>
            <p:ph type="body" idx="2"/>
          </p:nvPr>
        </p:nvSpPr>
        <p:spPr>
          <a:xfrm>
            <a:off x="1730635" y="1503304"/>
            <a:ext cx="2661900" cy="321899"/>
          </a:xfrm>
          <a:prstGeom prst="rect">
            <a:avLst/>
          </a:prstGeom>
          <a:noFill/>
          <a:ln>
            <a:noFill/>
          </a:ln>
        </p:spPr>
        <p:txBody>
          <a:bodyPr lIns="34275" tIns="34275" rIns="34275" bIns="34275" anchor="t" anchorCtr="0"/>
          <a:lstStyle>
            <a:lvl1pPr marL="0" marR="0" lvl="0"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382" name="Shape 382"/>
          <p:cNvSpPr txBox="1">
            <a:spLocks noGrp="1"/>
          </p:cNvSpPr>
          <p:nvPr>
            <p:ph type="body" idx="3"/>
          </p:nvPr>
        </p:nvSpPr>
        <p:spPr>
          <a:xfrm>
            <a:off x="5719207" y="1503304"/>
            <a:ext cx="2661900" cy="321899"/>
          </a:xfrm>
          <a:prstGeom prst="rect">
            <a:avLst/>
          </a:prstGeom>
          <a:noFill/>
          <a:ln>
            <a:noFill/>
          </a:ln>
        </p:spPr>
        <p:txBody>
          <a:bodyPr lIns="34275" tIns="34275" rIns="34275" bIns="34275" anchor="t" anchorCtr="0"/>
          <a:lstStyle>
            <a:lvl1pPr marL="0" marR="0" lvl="0"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383" name="Shape 383"/>
          <p:cNvSpPr/>
          <p:nvPr/>
        </p:nvSpPr>
        <p:spPr>
          <a:xfrm>
            <a:off x="668026" y="3150102"/>
            <a:ext cx="880500" cy="880500"/>
          </a:xfrm>
          <a:prstGeom prst="ellipse">
            <a:avLst/>
          </a:prstGeom>
          <a:solidFill>
            <a:srgbClr val="00CFFF"/>
          </a:solidFill>
          <a:ln>
            <a:noFill/>
          </a:ln>
        </p:spPr>
        <p:txBody>
          <a:bodyPr lIns="19050" tIns="19050" rIns="19050" bIns="19050" anchor="ctr" anchorCtr="0">
            <a:noAutofit/>
          </a:bodyPr>
          <a:lstStyle/>
          <a:p>
            <a:pPr marL="0" marR="0" lvl="0" indent="0" algn="l" rtl="0">
              <a:lnSpc>
                <a:spcPct val="100000"/>
              </a:lnSpc>
              <a:spcBef>
                <a:spcPts val="0"/>
              </a:spcBef>
              <a:spcAft>
                <a:spcPts val="0"/>
              </a:spcAft>
              <a:buClr>
                <a:srgbClr val="00CFFF"/>
              </a:buClr>
              <a:buFont typeface="Helvetica Neue"/>
              <a:buNone/>
            </a:pPr>
            <a:endParaRPr sz="7500" b="1" i="0" u="none" strike="noStrike" cap="none">
              <a:solidFill>
                <a:srgbClr val="00CFFF"/>
              </a:solidFill>
              <a:latin typeface="Helvetica Neue"/>
              <a:ea typeface="Helvetica Neue"/>
              <a:cs typeface="Helvetica Neue"/>
              <a:sym typeface="Helvetica Neue"/>
            </a:endParaRPr>
          </a:p>
        </p:txBody>
      </p:sp>
      <p:sp>
        <p:nvSpPr>
          <p:cNvPr id="384" name="Shape 384"/>
          <p:cNvSpPr txBox="1">
            <a:spLocks noGrp="1"/>
          </p:cNvSpPr>
          <p:nvPr>
            <p:ph type="body" idx="4"/>
          </p:nvPr>
        </p:nvSpPr>
        <p:spPr>
          <a:xfrm>
            <a:off x="1723256" y="3301175"/>
            <a:ext cx="2661900" cy="321900"/>
          </a:xfrm>
          <a:prstGeom prst="rect">
            <a:avLst/>
          </a:prstGeom>
          <a:noFill/>
          <a:ln>
            <a:noFill/>
          </a:ln>
        </p:spPr>
        <p:txBody>
          <a:bodyPr lIns="34275" tIns="34275" rIns="34275" bIns="34275" anchor="t" anchorCtr="0"/>
          <a:lstStyle>
            <a:lvl1pPr marL="0" marR="0" lvl="0"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385" name="Shape 385"/>
          <p:cNvSpPr txBox="1">
            <a:spLocks noGrp="1"/>
          </p:cNvSpPr>
          <p:nvPr>
            <p:ph type="body" idx="5"/>
          </p:nvPr>
        </p:nvSpPr>
        <p:spPr>
          <a:xfrm>
            <a:off x="5711828" y="3301175"/>
            <a:ext cx="2661900" cy="321900"/>
          </a:xfrm>
          <a:prstGeom prst="rect">
            <a:avLst/>
          </a:prstGeom>
          <a:noFill/>
          <a:ln>
            <a:noFill/>
          </a:ln>
        </p:spPr>
        <p:txBody>
          <a:bodyPr lIns="34275" tIns="34275" rIns="34275" bIns="34275" anchor="t" anchorCtr="0"/>
          <a:lstStyle>
            <a:lvl1pPr marL="0" marR="0" lvl="0"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386" name="Shape 386"/>
          <p:cNvSpPr>
            <a:spLocks noGrp="1"/>
          </p:cNvSpPr>
          <p:nvPr>
            <p:ph type="pic" idx="6"/>
          </p:nvPr>
        </p:nvSpPr>
        <p:spPr>
          <a:xfrm>
            <a:off x="4864888" y="1569458"/>
            <a:ext cx="478500" cy="445800"/>
          </a:xfrm>
          <a:prstGeom prst="rect">
            <a:avLst/>
          </a:prstGeom>
          <a:noFill/>
          <a:ln>
            <a:noFill/>
          </a:ln>
        </p:spPr>
        <p:txBody>
          <a:bodyPr lIns="34275" tIns="34275" rIns="34275" bIns="34275" anchor="t" anchorCtr="0"/>
          <a:lstStyle>
            <a:lvl1pPr marL="0" marR="0" lvl="0" indent="0" algn="l" rtl="0">
              <a:lnSpc>
                <a:spcPct val="110000"/>
              </a:lnSpc>
              <a:spcBef>
                <a:spcPts val="0"/>
              </a:spcBef>
              <a:spcAft>
                <a:spcPts val="0"/>
              </a:spcAft>
              <a:buClr>
                <a:srgbClr val="1C304A"/>
              </a:buClr>
              <a:buSzPct val="25000"/>
              <a:buFont typeface="Helvetica Neue"/>
              <a:buNone/>
              <a:defRPr sz="3000" b="1" i="0" u="none" strike="noStrike" cap="none">
                <a:solidFill>
                  <a:srgbClr val="1C304A"/>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SzPct val="25000"/>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SzPct val="25000"/>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SzPct val="25000"/>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SzPct val="25000"/>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SzPct val="25000"/>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SzPct val="25000"/>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SzPct val="25000"/>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SzPct val="25000"/>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387" name="Shape 387"/>
          <p:cNvSpPr>
            <a:spLocks noGrp="1"/>
          </p:cNvSpPr>
          <p:nvPr>
            <p:ph type="pic" idx="7"/>
          </p:nvPr>
        </p:nvSpPr>
        <p:spPr>
          <a:xfrm>
            <a:off x="848890" y="1516191"/>
            <a:ext cx="517800" cy="517800"/>
          </a:xfrm>
          <a:prstGeom prst="rect">
            <a:avLst/>
          </a:prstGeom>
          <a:noFill/>
          <a:ln>
            <a:noFill/>
          </a:ln>
        </p:spPr>
        <p:txBody>
          <a:bodyPr lIns="34275" tIns="34275" rIns="34275" bIns="34275" anchor="t" anchorCtr="0"/>
          <a:lstStyle>
            <a:lvl1pPr marL="0" marR="0" lvl="0" indent="0" algn="l" rtl="0">
              <a:lnSpc>
                <a:spcPct val="110000"/>
              </a:lnSpc>
              <a:spcBef>
                <a:spcPts val="0"/>
              </a:spcBef>
              <a:spcAft>
                <a:spcPts val="0"/>
              </a:spcAft>
              <a:buClr>
                <a:srgbClr val="1C304A"/>
              </a:buClr>
              <a:buSzPct val="25000"/>
              <a:buFont typeface="Helvetica Neue"/>
              <a:buNone/>
              <a:defRPr sz="3000" b="1" i="0" u="none" strike="noStrike" cap="none">
                <a:solidFill>
                  <a:srgbClr val="1C304A"/>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SzPct val="25000"/>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SzPct val="25000"/>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SzPct val="25000"/>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SzPct val="25000"/>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SzPct val="25000"/>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SzPct val="25000"/>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SzPct val="25000"/>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SzPct val="25000"/>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388" name="Shape 388"/>
          <p:cNvSpPr>
            <a:spLocks noGrp="1"/>
          </p:cNvSpPr>
          <p:nvPr>
            <p:ph type="pic" idx="8"/>
          </p:nvPr>
        </p:nvSpPr>
        <p:spPr>
          <a:xfrm>
            <a:off x="829840" y="3305167"/>
            <a:ext cx="571500" cy="571500"/>
          </a:xfrm>
          <a:prstGeom prst="rect">
            <a:avLst/>
          </a:prstGeom>
          <a:noFill/>
          <a:ln>
            <a:noFill/>
          </a:ln>
        </p:spPr>
        <p:txBody>
          <a:bodyPr lIns="34275" tIns="34275" rIns="34275" bIns="34275" anchor="t" anchorCtr="0"/>
          <a:lstStyle>
            <a:lvl1pPr marL="0" marR="0" lvl="0" indent="0" algn="l" rtl="0">
              <a:lnSpc>
                <a:spcPct val="110000"/>
              </a:lnSpc>
              <a:spcBef>
                <a:spcPts val="0"/>
              </a:spcBef>
              <a:spcAft>
                <a:spcPts val="0"/>
              </a:spcAft>
              <a:buClr>
                <a:srgbClr val="1C304A"/>
              </a:buClr>
              <a:buSzPct val="25000"/>
              <a:buFont typeface="Helvetica Neue"/>
              <a:buNone/>
              <a:defRPr sz="3000" b="1" i="0" u="none" strike="noStrike" cap="none">
                <a:solidFill>
                  <a:srgbClr val="1C304A"/>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SzPct val="25000"/>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SzPct val="25000"/>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SzPct val="25000"/>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SzPct val="25000"/>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SzPct val="25000"/>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SzPct val="25000"/>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SzPct val="25000"/>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SzPct val="25000"/>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389" name="Shape 389"/>
          <p:cNvSpPr>
            <a:spLocks noGrp="1"/>
          </p:cNvSpPr>
          <p:nvPr>
            <p:ph type="pic" idx="9"/>
          </p:nvPr>
        </p:nvSpPr>
        <p:spPr>
          <a:xfrm>
            <a:off x="4864888" y="3351642"/>
            <a:ext cx="478500" cy="478500"/>
          </a:xfrm>
          <a:prstGeom prst="rect">
            <a:avLst/>
          </a:prstGeom>
          <a:noFill/>
          <a:ln>
            <a:noFill/>
          </a:ln>
        </p:spPr>
        <p:txBody>
          <a:bodyPr lIns="34275" tIns="34275" rIns="34275" bIns="34275" anchor="t" anchorCtr="0"/>
          <a:lstStyle>
            <a:lvl1pPr marL="0" marR="0" lvl="0" indent="0" algn="l" rtl="0">
              <a:lnSpc>
                <a:spcPct val="110000"/>
              </a:lnSpc>
              <a:spcBef>
                <a:spcPts val="0"/>
              </a:spcBef>
              <a:spcAft>
                <a:spcPts val="0"/>
              </a:spcAft>
              <a:buClr>
                <a:srgbClr val="1C304A"/>
              </a:buClr>
              <a:buSzPct val="25000"/>
              <a:buFont typeface="Helvetica Neue"/>
              <a:buNone/>
              <a:defRPr sz="3000" b="1" i="0" u="none" strike="noStrike" cap="none">
                <a:solidFill>
                  <a:srgbClr val="1C304A"/>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SzPct val="25000"/>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SzPct val="25000"/>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SzPct val="25000"/>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SzPct val="25000"/>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SzPct val="25000"/>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SzPct val="25000"/>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SzPct val="25000"/>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SzPct val="25000"/>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cSld name="Numbered boxes dark">
    <p:bg>
      <p:bgPr>
        <a:solidFill>
          <a:srgbClr val="1C304A"/>
        </a:solidFill>
        <a:effectLst/>
      </p:bgPr>
    </p:bg>
    <p:spTree>
      <p:nvGrpSpPr>
        <p:cNvPr id="1" name="Shape 390"/>
        <p:cNvGrpSpPr/>
        <p:nvPr/>
      </p:nvGrpSpPr>
      <p:grpSpPr>
        <a:xfrm>
          <a:off x="0" y="0"/>
          <a:ext cx="0" cy="0"/>
          <a:chOff x="0" y="0"/>
          <a:chExt cx="0" cy="0"/>
        </a:xfrm>
      </p:grpSpPr>
      <p:sp>
        <p:nvSpPr>
          <p:cNvPr id="391" name="Shape 391"/>
          <p:cNvSpPr txBox="1">
            <a:spLocks noGrp="1"/>
          </p:cNvSpPr>
          <p:nvPr>
            <p:ph type="body" idx="1"/>
          </p:nvPr>
        </p:nvSpPr>
        <p:spPr>
          <a:xfrm>
            <a:off x="664959" y="614869"/>
            <a:ext cx="3995400" cy="208499"/>
          </a:xfrm>
          <a:prstGeom prst="rect">
            <a:avLst/>
          </a:prstGeom>
          <a:noFill/>
          <a:ln>
            <a:noFill/>
          </a:ln>
        </p:spPr>
        <p:txBody>
          <a:bodyPr lIns="34275" tIns="34275" rIns="34275" bIns="34275" anchor="t" anchorCtr="0"/>
          <a:lstStyle>
            <a:lvl1pPr marL="0" marR="0" lvl="0"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392" name="Shape 392"/>
          <p:cNvSpPr txBox="1">
            <a:spLocks noGrp="1"/>
          </p:cNvSpPr>
          <p:nvPr>
            <p:ph type="body" idx="2"/>
          </p:nvPr>
        </p:nvSpPr>
        <p:spPr>
          <a:xfrm>
            <a:off x="669721" y="945387"/>
            <a:ext cx="7450800" cy="321900"/>
          </a:xfrm>
          <a:prstGeom prst="rect">
            <a:avLst/>
          </a:prstGeom>
          <a:noFill/>
          <a:ln>
            <a:noFill/>
          </a:ln>
        </p:spPr>
        <p:txBody>
          <a:bodyPr lIns="34275" tIns="34275" rIns="34275" bIns="34275" anchor="t" anchorCtr="0"/>
          <a:lstStyle>
            <a:lvl1pPr marL="0" marR="0" lvl="0"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393" name="Shape 393"/>
          <p:cNvSpPr txBox="1">
            <a:spLocks noGrp="1"/>
          </p:cNvSpPr>
          <p:nvPr>
            <p:ph type="body" idx="3"/>
          </p:nvPr>
        </p:nvSpPr>
        <p:spPr>
          <a:xfrm>
            <a:off x="693414" y="1904999"/>
            <a:ext cx="1473300" cy="2194499"/>
          </a:xfrm>
          <a:prstGeom prst="rect">
            <a:avLst/>
          </a:prstGeom>
          <a:solidFill>
            <a:srgbClr val="00CFFF"/>
          </a:solidFill>
          <a:ln>
            <a:noFill/>
          </a:ln>
        </p:spPr>
        <p:txBody>
          <a:bodyPr lIns="34275" tIns="34275" rIns="34275" bIns="34275" anchor="t" anchorCtr="0"/>
          <a:lstStyle>
            <a:lvl1pPr marL="0" marR="0" lvl="0" indent="0" algn="l" rtl="0">
              <a:lnSpc>
                <a:spcPct val="80000"/>
              </a:lnSpc>
              <a:spcBef>
                <a:spcPts val="0"/>
              </a:spcBef>
              <a:spcAft>
                <a:spcPts val="0"/>
              </a:spcAft>
              <a:buClr>
                <a:srgbClr val="1C304A"/>
              </a:buClr>
              <a:buFont typeface="Helvetica Neue"/>
              <a:buNone/>
              <a:defRPr sz="7500" b="1" i="0" u="none" strike="noStrike" cap="none">
                <a:solidFill>
                  <a:srgbClr val="1C304A"/>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394" name="Shape 394"/>
          <p:cNvSpPr txBox="1">
            <a:spLocks noGrp="1"/>
          </p:cNvSpPr>
          <p:nvPr>
            <p:ph type="body" idx="4"/>
          </p:nvPr>
        </p:nvSpPr>
        <p:spPr>
          <a:xfrm>
            <a:off x="785609" y="3042157"/>
            <a:ext cx="1250700" cy="208500"/>
          </a:xfrm>
          <a:prstGeom prst="rect">
            <a:avLst/>
          </a:prstGeom>
          <a:noFill/>
          <a:ln>
            <a:noFill/>
          </a:ln>
        </p:spPr>
        <p:txBody>
          <a:bodyPr lIns="34275" tIns="34275" rIns="34275" bIns="34275" anchor="t" anchorCtr="0"/>
          <a:lstStyle>
            <a:lvl1pPr marL="0" marR="0" lvl="0"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395" name="Shape 395"/>
          <p:cNvSpPr txBox="1">
            <a:spLocks noGrp="1"/>
          </p:cNvSpPr>
          <p:nvPr>
            <p:ph type="body" idx="5"/>
          </p:nvPr>
        </p:nvSpPr>
        <p:spPr>
          <a:xfrm>
            <a:off x="2265622" y="1904999"/>
            <a:ext cx="1473300" cy="2194499"/>
          </a:xfrm>
          <a:prstGeom prst="rect">
            <a:avLst/>
          </a:prstGeom>
          <a:solidFill>
            <a:srgbClr val="00CFFF"/>
          </a:solidFill>
          <a:ln>
            <a:noFill/>
          </a:ln>
        </p:spPr>
        <p:txBody>
          <a:bodyPr lIns="34275" tIns="34275" rIns="34275" bIns="34275" anchor="t" anchorCtr="0"/>
          <a:lstStyle>
            <a:lvl1pPr marL="0" marR="0" lvl="0" indent="0" algn="l" rtl="0">
              <a:lnSpc>
                <a:spcPct val="80000"/>
              </a:lnSpc>
              <a:spcBef>
                <a:spcPts val="0"/>
              </a:spcBef>
              <a:spcAft>
                <a:spcPts val="0"/>
              </a:spcAft>
              <a:buClr>
                <a:srgbClr val="1C304A"/>
              </a:buClr>
              <a:buFont typeface="Helvetica Neue"/>
              <a:buNone/>
              <a:defRPr sz="7500" b="1" i="0" u="none" strike="noStrike" cap="none">
                <a:solidFill>
                  <a:srgbClr val="1C304A"/>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396" name="Shape 396"/>
          <p:cNvSpPr txBox="1">
            <a:spLocks noGrp="1"/>
          </p:cNvSpPr>
          <p:nvPr>
            <p:ph type="body" idx="6"/>
          </p:nvPr>
        </p:nvSpPr>
        <p:spPr>
          <a:xfrm>
            <a:off x="2357817" y="3042157"/>
            <a:ext cx="1250699" cy="208500"/>
          </a:xfrm>
          <a:prstGeom prst="rect">
            <a:avLst/>
          </a:prstGeom>
          <a:noFill/>
          <a:ln>
            <a:noFill/>
          </a:ln>
        </p:spPr>
        <p:txBody>
          <a:bodyPr lIns="34275" tIns="34275" rIns="34275" bIns="34275" anchor="t" anchorCtr="0"/>
          <a:lstStyle>
            <a:lvl1pPr marL="0" marR="0" lvl="0"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397" name="Shape 397"/>
          <p:cNvSpPr txBox="1">
            <a:spLocks noGrp="1"/>
          </p:cNvSpPr>
          <p:nvPr>
            <p:ph type="body" idx="7"/>
          </p:nvPr>
        </p:nvSpPr>
        <p:spPr>
          <a:xfrm>
            <a:off x="3834700" y="1904999"/>
            <a:ext cx="1473300" cy="2194499"/>
          </a:xfrm>
          <a:prstGeom prst="rect">
            <a:avLst/>
          </a:prstGeom>
          <a:solidFill>
            <a:srgbClr val="00CFFF"/>
          </a:solidFill>
          <a:ln>
            <a:noFill/>
          </a:ln>
        </p:spPr>
        <p:txBody>
          <a:bodyPr lIns="34275" tIns="34275" rIns="34275" bIns="34275" anchor="t" anchorCtr="0"/>
          <a:lstStyle>
            <a:lvl1pPr marL="0" marR="0" lvl="0" indent="0" algn="l" rtl="0">
              <a:lnSpc>
                <a:spcPct val="80000"/>
              </a:lnSpc>
              <a:spcBef>
                <a:spcPts val="0"/>
              </a:spcBef>
              <a:spcAft>
                <a:spcPts val="0"/>
              </a:spcAft>
              <a:buClr>
                <a:srgbClr val="1C304A"/>
              </a:buClr>
              <a:buFont typeface="Helvetica Neue"/>
              <a:buNone/>
              <a:defRPr sz="7500" b="1" i="0" u="none" strike="noStrike" cap="none">
                <a:solidFill>
                  <a:srgbClr val="1C304A"/>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398" name="Shape 398"/>
          <p:cNvSpPr txBox="1">
            <a:spLocks noGrp="1"/>
          </p:cNvSpPr>
          <p:nvPr>
            <p:ph type="body" idx="8"/>
          </p:nvPr>
        </p:nvSpPr>
        <p:spPr>
          <a:xfrm>
            <a:off x="3926894" y="3042157"/>
            <a:ext cx="1250700" cy="208500"/>
          </a:xfrm>
          <a:prstGeom prst="rect">
            <a:avLst/>
          </a:prstGeom>
          <a:noFill/>
          <a:ln>
            <a:noFill/>
          </a:ln>
        </p:spPr>
        <p:txBody>
          <a:bodyPr lIns="34275" tIns="34275" rIns="34275" bIns="34275" anchor="t" anchorCtr="0"/>
          <a:lstStyle>
            <a:lvl1pPr marL="0" marR="0" lvl="0"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399" name="Shape 399"/>
          <p:cNvSpPr txBox="1">
            <a:spLocks noGrp="1"/>
          </p:cNvSpPr>
          <p:nvPr>
            <p:ph type="body" idx="9"/>
          </p:nvPr>
        </p:nvSpPr>
        <p:spPr>
          <a:xfrm>
            <a:off x="5407515" y="1904999"/>
            <a:ext cx="1473300" cy="2194499"/>
          </a:xfrm>
          <a:prstGeom prst="rect">
            <a:avLst/>
          </a:prstGeom>
          <a:solidFill>
            <a:srgbClr val="00CFFF"/>
          </a:solidFill>
          <a:ln>
            <a:noFill/>
          </a:ln>
        </p:spPr>
        <p:txBody>
          <a:bodyPr lIns="34275" tIns="34275" rIns="34275" bIns="34275" anchor="t" anchorCtr="0"/>
          <a:lstStyle>
            <a:lvl1pPr marL="0" marR="0" lvl="0" indent="0" algn="l" rtl="0">
              <a:lnSpc>
                <a:spcPct val="80000"/>
              </a:lnSpc>
              <a:spcBef>
                <a:spcPts val="0"/>
              </a:spcBef>
              <a:spcAft>
                <a:spcPts val="0"/>
              </a:spcAft>
              <a:buClr>
                <a:srgbClr val="1C304A"/>
              </a:buClr>
              <a:buFont typeface="Helvetica Neue"/>
              <a:buNone/>
              <a:defRPr sz="7500" b="1" i="0" u="none" strike="noStrike" cap="none">
                <a:solidFill>
                  <a:srgbClr val="1C304A"/>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400" name="Shape 400"/>
          <p:cNvSpPr txBox="1">
            <a:spLocks noGrp="1"/>
          </p:cNvSpPr>
          <p:nvPr>
            <p:ph type="body" idx="13"/>
          </p:nvPr>
        </p:nvSpPr>
        <p:spPr>
          <a:xfrm>
            <a:off x="5499710" y="3042157"/>
            <a:ext cx="1250700" cy="208500"/>
          </a:xfrm>
          <a:prstGeom prst="rect">
            <a:avLst/>
          </a:prstGeom>
          <a:noFill/>
          <a:ln>
            <a:noFill/>
          </a:ln>
        </p:spPr>
        <p:txBody>
          <a:bodyPr lIns="34275" tIns="34275" rIns="34275" bIns="34275" anchor="t" anchorCtr="0"/>
          <a:lstStyle>
            <a:lvl1pPr marL="0" marR="0" lvl="0"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401" name="Shape 401"/>
          <p:cNvSpPr txBox="1">
            <a:spLocks noGrp="1"/>
          </p:cNvSpPr>
          <p:nvPr>
            <p:ph type="body" idx="14"/>
          </p:nvPr>
        </p:nvSpPr>
        <p:spPr>
          <a:xfrm>
            <a:off x="6981355" y="1904999"/>
            <a:ext cx="1473300" cy="2194499"/>
          </a:xfrm>
          <a:prstGeom prst="rect">
            <a:avLst/>
          </a:prstGeom>
          <a:solidFill>
            <a:srgbClr val="00CFFF"/>
          </a:solidFill>
          <a:ln>
            <a:noFill/>
          </a:ln>
        </p:spPr>
        <p:txBody>
          <a:bodyPr lIns="34275" tIns="34275" rIns="34275" bIns="34275" anchor="t" anchorCtr="0"/>
          <a:lstStyle>
            <a:lvl1pPr marL="0" marR="0" lvl="0" indent="0" algn="l" rtl="0">
              <a:lnSpc>
                <a:spcPct val="80000"/>
              </a:lnSpc>
              <a:spcBef>
                <a:spcPts val="0"/>
              </a:spcBef>
              <a:spcAft>
                <a:spcPts val="0"/>
              </a:spcAft>
              <a:buClr>
                <a:srgbClr val="1C304A"/>
              </a:buClr>
              <a:buFont typeface="Helvetica Neue"/>
              <a:buNone/>
              <a:defRPr sz="7500" b="1" i="0" u="none" strike="noStrike" cap="none">
                <a:solidFill>
                  <a:srgbClr val="1C304A"/>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402" name="Shape 402"/>
          <p:cNvSpPr txBox="1">
            <a:spLocks noGrp="1"/>
          </p:cNvSpPr>
          <p:nvPr>
            <p:ph type="body" idx="15"/>
          </p:nvPr>
        </p:nvSpPr>
        <p:spPr>
          <a:xfrm>
            <a:off x="7073549" y="3042157"/>
            <a:ext cx="1250700" cy="208500"/>
          </a:xfrm>
          <a:prstGeom prst="rect">
            <a:avLst/>
          </a:prstGeom>
          <a:noFill/>
          <a:ln>
            <a:noFill/>
          </a:ln>
        </p:spPr>
        <p:txBody>
          <a:bodyPr lIns="34275" tIns="34275" rIns="34275" bIns="34275" anchor="t" anchorCtr="0"/>
          <a:lstStyle>
            <a:lvl1pPr marL="0" marR="0" lvl="0"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403" name="Shape 403"/>
          <p:cNvSpPr txBox="1">
            <a:spLocks noGrp="1"/>
          </p:cNvSpPr>
          <p:nvPr>
            <p:ph type="sldNum" idx="12"/>
          </p:nvPr>
        </p:nvSpPr>
        <p:spPr>
          <a:xfrm>
            <a:off x="4569618" y="4905375"/>
            <a:ext cx="149400" cy="138600"/>
          </a:xfrm>
          <a:prstGeom prst="rect">
            <a:avLst/>
          </a:prstGeom>
          <a:noFill/>
          <a:ln>
            <a:noFill/>
          </a:ln>
        </p:spPr>
        <p:txBody>
          <a:bodyPr lIns="19050" tIns="19050" rIns="19050" bIns="19050" anchor="t" anchorCtr="0">
            <a:noAutofit/>
          </a:bodyPr>
          <a:lstStyle/>
          <a:p>
            <a:pPr marL="0" marR="0" lvl="0" indent="0" algn="l" rtl="0">
              <a:lnSpc>
                <a:spcPct val="120000"/>
              </a:lnSpc>
              <a:spcBef>
                <a:spcPts val="0"/>
              </a:spcBef>
              <a:spcAft>
                <a:spcPts val="0"/>
              </a:spcAft>
              <a:buClr>
                <a:srgbClr val="1C304A"/>
              </a:buClr>
              <a:buSzPct val="25000"/>
              <a:buFont typeface="Helvetica Neue"/>
              <a:buNone/>
            </a:pPr>
            <a:fld id="{00000000-1234-1234-1234-123412341234}" type="slidenum">
              <a:rPr lang="en" sz="800" b="0" i="0" u="none" strike="noStrike" cap="none">
                <a:solidFill>
                  <a:srgbClr val="1C304A"/>
                </a:solidFill>
                <a:latin typeface="Helvetica Neue"/>
                <a:ea typeface="Helvetica Neue"/>
                <a:cs typeface="Helvetica Neue"/>
                <a:sym typeface="Helvetica Neue"/>
              </a:rPr>
              <a:t>‹#›</a:t>
            </a:fld>
            <a:endParaRPr lang="en" sz="800" b="0" i="0" u="none" strike="noStrike" cap="none">
              <a:solidFill>
                <a:srgbClr val="1C304A"/>
              </a:solidFill>
              <a:latin typeface="Helvetica Neue"/>
              <a:ea typeface="Helvetica Neue"/>
              <a:cs typeface="Helvetica Neue"/>
              <a:sym typeface="Helvetica Neue"/>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cSld name="Numbered boxes dark highlight">
    <p:bg>
      <p:bgPr>
        <a:solidFill>
          <a:srgbClr val="1C304A"/>
        </a:solidFill>
        <a:effectLst/>
      </p:bgPr>
    </p:bg>
    <p:spTree>
      <p:nvGrpSpPr>
        <p:cNvPr id="1" name="Shape 404"/>
        <p:cNvGrpSpPr/>
        <p:nvPr/>
      </p:nvGrpSpPr>
      <p:grpSpPr>
        <a:xfrm>
          <a:off x="0" y="0"/>
          <a:ext cx="0" cy="0"/>
          <a:chOff x="0" y="0"/>
          <a:chExt cx="0" cy="0"/>
        </a:xfrm>
      </p:grpSpPr>
      <p:sp>
        <p:nvSpPr>
          <p:cNvPr id="405" name="Shape 405"/>
          <p:cNvSpPr txBox="1">
            <a:spLocks noGrp="1"/>
          </p:cNvSpPr>
          <p:nvPr>
            <p:ph type="body" idx="1"/>
          </p:nvPr>
        </p:nvSpPr>
        <p:spPr>
          <a:xfrm>
            <a:off x="664959" y="614869"/>
            <a:ext cx="3995400" cy="208499"/>
          </a:xfrm>
          <a:prstGeom prst="rect">
            <a:avLst/>
          </a:prstGeom>
          <a:noFill/>
          <a:ln>
            <a:noFill/>
          </a:ln>
        </p:spPr>
        <p:txBody>
          <a:bodyPr lIns="34275" tIns="34275" rIns="34275" bIns="34275" anchor="t" anchorCtr="0"/>
          <a:lstStyle>
            <a:lvl1pPr marL="0" marR="0" lvl="0"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406" name="Shape 406"/>
          <p:cNvSpPr txBox="1">
            <a:spLocks noGrp="1"/>
          </p:cNvSpPr>
          <p:nvPr>
            <p:ph type="body" idx="2"/>
          </p:nvPr>
        </p:nvSpPr>
        <p:spPr>
          <a:xfrm>
            <a:off x="669721" y="945387"/>
            <a:ext cx="7450800" cy="321900"/>
          </a:xfrm>
          <a:prstGeom prst="rect">
            <a:avLst/>
          </a:prstGeom>
          <a:noFill/>
          <a:ln>
            <a:noFill/>
          </a:ln>
        </p:spPr>
        <p:txBody>
          <a:bodyPr lIns="34275" tIns="34275" rIns="34275" bIns="34275" anchor="t" anchorCtr="0"/>
          <a:lstStyle>
            <a:lvl1pPr marL="0" marR="0" lvl="0"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407" name="Shape 407"/>
          <p:cNvSpPr txBox="1">
            <a:spLocks noGrp="1"/>
          </p:cNvSpPr>
          <p:nvPr>
            <p:ph type="body" idx="3"/>
          </p:nvPr>
        </p:nvSpPr>
        <p:spPr>
          <a:xfrm>
            <a:off x="693414" y="1904999"/>
            <a:ext cx="1473300" cy="2194499"/>
          </a:xfrm>
          <a:prstGeom prst="rect">
            <a:avLst/>
          </a:prstGeom>
          <a:solidFill>
            <a:srgbClr val="FEFDFD"/>
          </a:solidFill>
          <a:ln>
            <a:noFill/>
          </a:ln>
        </p:spPr>
        <p:txBody>
          <a:bodyPr lIns="34275" tIns="34275" rIns="34275" bIns="34275" anchor="t" anchorCtr="0"/>
          <a:lstStyle>
            <a:lvl1pPr marL="0" marR="0" lvl="0" indent="0" algn="l" rtl="0">
              <a:lnSpc>
                <a:spcPct val="80000"/>
              </a:lnSpc>
              <a:spcBef>
                <a:spcPts val="0"/>
              </a:spcBef>
              <a:spcAft>
                <a:spcPts val="0"/>
              </a:spcAft>
              <a:buClr>
                <a:srgbClr val="046B99"/>
              </a:buClr>
              <a:buFont typeface="Helvetica Neue"/>
              <a:buNone/>
              <a:defRPr sz="7500" b="1" i="0" u="none" strike="noStrike" cap="none">
                <a:solidFill>
                  <a:srgbClr val="046B99"/>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408" name="Shape 408"/>
          <p:cNvSpPr txBox="1">
            <a:spLocks noGrp="1"/>
          </p:cNvSpPr>
          <p:nvPr>
            <p:ph type="body" idx="4"/>
          </p:nvPr>
        </p:nvSpPr>
        <p:spPr>
          <a:xfrm>
            <a:off x="785609" y="3042157"/>
            <a:ext cx="1250700" cy="208500"/>
          </a:xfrm>
          <a:prstGeom prst="rect">
            <a:avLst/>
          </a:prstGeom>
          <a:noFill/>
          <a:ln>
            <a:noFill/>
          </a:ln>
        </p:spPr>
        <p:txBody>
          <a:bodyPr lIns="34275" tIns="34275" rIns="34275" bIns="34275" anchor="t" anchorCtr="0"/>
          <a:lstStyle>
            <a:lvl1pPr marL="0" marR="0" lvl="0"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409" name="Shape 409"/>
          <p:cNvSpPr txBox="1">
            <a:spLocks noGrp="1"/>
          </p:cNvSpPr>
          <p:nvPr>
            <p:ph type="body" idx="5"/>
          </p:nvPr>
        </p:nvSpPr>
        <p:spPr>
          <a:xfrm>
            <a:off x="2265622" y="1904999"/>
            <a:ext cx="1473300" cy="2194499"/>
          </a:xfrm>
          <a:prstGeom prst="rect">
            <a:avLst/>
          </a:prstGeom>
          <a:solidFill>
            <a:srgbClr val="00CFFF"/>
          </a:solidFill>
          <a:ln>
            <a:noFill/>
          </a:ln>
        </p:spPr>
        <p:txBody>
          <a:bodyPr lIns="34275" tIns="34275" rIns="34275" bIns="34275" anchor="t" anchorCtr="0"/>
          <a:lstStyle>
            <a:lvl1pPr marL="0" marR="0" lvl="0" indent="0" algn="l" rtl="0">
              <a:lnSpc>
                <a:spcPct val="80000"/>
              </a:lnSpc>
              <a:spcBef>
                <a:spcPts val="0"/>
              </a:spcBef>
              <a:spcAft>
                <a:spcPts val="0"/>
              </a:spcAft>
              <a:buClr>
                <a:srgbClr val="1C304A"/>
              </a:buClr>
              <a:buFont typeface="Helvetica Neue"/>
              <a:buNone/>
              <a:defRPr sz="7500" b="1" i="0" u="none" strike="noStrike" cap="none">
                <a:solidFill>
                  <a:srgbClr val="1C304A"/>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410" name="Shape 410"/>
          <p:cNvSpPr txBox="1">
            <a:spLocks noGrp="1"/>
          </p:cNvSpPr>
          <p:nvPr>
            <p:ph type="body" idx="6"/>
          </p:nvPr>
        </p:nvSpPr>
        <p:spPr>
          <a:xfrm>
            <a:off x="2357817" y="3042157"/>
            <a:ext cx="1250699" cy="208500"/>
          </a:xfrm>
          <a:prstGeom prst="rect">
            <a:avLst/>
          </a:prstGeom>
          <a:noFill/>
          <a:ln>
            <a:noFill/>
          </a:ln>
        </p:spPr>
        <p:txBody>
          <a:bodyPr lIns="34275" tIns="34275" rIns="34275" bIns="34275" anchor="t" anchorCtr="0"/>
          <a:lstStyle>
            <a:lvl1pPr marL="0" marR="0" lvl="0"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411" name="Shape 411"/>
          <p:cNvSpPr txBox="1">
            <a:spLocks noGrp="1"/>
          </p:cNvSpPr>
          <p:nvPr>
            <p:ph type="body" idx="7"/>
          </p:nvPr>
        </p:nvSpPr>
        <p:spPr>
          <a:xfrm>
            <a:off x="3834700" y="1904999"/>
            <a:ext cx="1473300" cy="2194499"/>
          </a:xfrm>
          <a:prstGeom prst="rect">
            <a:avLst/>
          </a:prstGeom>
          <a:solidFill>
            <a:srgbClr val="00CFFF"/>
          </a:solidFill>
          <a:ln>
            <a:noFill/>
          </a:ln>
        </p:spPr>
        <p:txBody>
          <a:bodyPr lIns="34275" tIns="34275" rIns="34275" bIns="34275" anchor="t" anchorCtr="0"/>
          <a:lstStyle>
            <a:lvl1pPr marL="0" marR="0" lvl="0" indent="0" algn="l" rtl="0">
              <a:lnSpc>
                <a:spcPct val="80000"/>
              </a:lnSpc>
              <a:spcBef>
                <a:spcPts val="0"/>
              </a:spcBef>
              <a:spcAft>
                <a:spcPts val="0"/>
              </a:spcAft>
              <a:buClr>
                <a:srgbClr val="1C304A"/>
              </a:buClr>
              <a:buFont typeface="Helvetica Neue"/>
              <a:buNone/>
              <a:defRPr sz="7500" b="1" i="0" u="none" strike="noStrike" cap="none">
                <a:solidFill>
                  <a:srgbClr val="1C304A"/>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412" name="Shape 412"/>
          <p:cNvSpPr txBox="1">
            <a:spLocks noGrp="1"/>
          </p:cNvSpPr>
          <p:nvPr>
            <p:ph type="body" idx="8"/>
          </p:nvPr>
        </p:nvSpPr>
        <p:spPr>
          <a:xfrm>
            <a:off x="3926894" y="3042157"/>
            <a:ext cx="1250700" cy="208500"/>
          </a:xfrm>
          <a:prstGeom prst="rect">
            <a:avLst/>
          </a:prstGeom>
          <a:noFill/>
          <a:ln>
            <a:noFill/>
          </a:ln>
        </p:spPr>
        <p:txBody>
          <a:bodyPr lIns="34275" tIns="34275" rIns="34275" bIns="34275" anchor="t" anchorCtr="0"/>
          <a:lstStyle>
            <a:lvl1pPr marL="0" marR="0" lvl="0"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413" name="Shape 413"/>
          <p:cNvSpPr txBox="1">
            <a:spLocks noGrp="1"/>
          </p:cNvSpPr>
          <p:nvPr>
            <p:ph type="body" idx="9"/>
          </p:nvPr>
        </p:nvSpPr>
        <p:spPr>
          <a:xfrm>
            <a:off x="5407515" y="1904999"/>
            <a:ext cx="1473300" cy="2194499"/>
          </a:xfrm>
          <a:prstGeom prst="rect">
            <a:avLst/>
          </a:prstGeom>
          <a:solidFill>
            <a:srgbClr val="00CFFF"/>
          </a:solidFill>
          <a:ln>
            <a:noFill/>
          </a:ln>
        </p:spPr>
        <p:txBody>
          <a:bodyPr lIns="34275" tIns="34275" rIns="34275" bIns="34275" anchor="t" anchorCtr="0"/>
          <a:lstStyle>
            <a:lvl1pPr marL="0" marR="0" lvl="0" indent="0" algn="l" rtl="0">
              <a:lnSpc>
                <a:spcPct val="80000"/>
              </a:lnSpc>
              <a:spcBef>
                <a:spcPts val="0"/>
              </a:spcBef>
              <a:spcAft>
                <a:spcPts val="0"/>
              </a:spcAft>
              <a:buClr>
                <a:srgbClr val="1C304A"/>
              </a:buClr>
              <a:buFont typeface="Helvetica Neue"/>
              <a:buNone/>
              <a:defRPr sz="7500" b="1" i="0" u="none" strike="noStrike" cap="none">
                <a:solidFill>
                  <a:srgbClr val="1C304A"/>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414" name="Shape 414"/>
          <p:cNvSpPr txBox="1">
            <a:spLocks noGrp="1"/>
          </p:cNvSpPr>
          <p:nvPr>
            <p:ph type="body" idx="13"/>
          </p:nvPr>
        </p:nvSpPr>
        <p:spPr>
          <a:xfrm>
            <a:off x="5499710" y="3042157"/>
            <a:ext cx="1250700" cy="208500"/>
          </a:xfrm>
          <a:prstGeom prst="rect">
            <a:avLst/>
          </a:prstGeom>
          <a:noFill/>
          <a:ln>
            <a:noFill/>
          </a:ln>
        </p:spPr>
        <p:txBody>
          <a:bodyPr lIns="34275" tIns="34275" rIns="34275" bIns="34275" anchor="t" anchorCtr="0"/>
          <a:lstStyle>
            <a:lvl1pPr marL="0" marR="0" lvl="0"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415" name="Shape 415"/>
          <p:cNvSpPr txBox="1">
            <a:spLocks noGrp="1"/>
          </p:cNvSpPr>
          <p:nvPr>
            <p:ph type="body" idx="14"/>
          </p:nvPr>
        </p:nvSpPr>
        <p:spPr>
          <a:xfrm>
            <a:off x="6981355" y="1904999"/>
            <a:ext cx="1473300" cy="2194499"/>
          </a:xfrm>
          <a:prstGeom prst="rect">
            <a:avLst/>
          </a:prstGeom>
          <a:solidFill>
            <a:srgbClr val="00CFFF"/>
          </a:solidFill>
          <a:ln>
            <a:noFill/>
          </a:ln>
        </p:spPr>
        <p:txBody>
          <a:bodyPr lIns="34275" tIns="34275" rIns="34275" bIns="34275" anchor="t" anchorCtr="0"/>
          <a:lstStyle>
            <a:lvl1pPr marL="0" marR="0" lvl="0" indent="0" algn="l" rtl="0">
              <a:lnSpc>
                <a:spcPct val="80000"/>
              </a:lnSpc>
              <a:spcBef>
                <a:spcPts val="0"/>
              </a:spcBef>
              <a:spcAft>
                <a:spcPts val="0"/>
              </a:spcAft>
              <a:buClr>
                <a:srgbClr val="1C304A"/>
              </a:buClr>
              <a:buFont typeface="Helvetica Neue"/>
              <a:buNone/>
              <a:defRPr sz="7500" b="1" i="0" u="none" strike="noStrike" cap="none">
                <a:solidFill>
                  <a:srgbClr val="1C304A"/>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416" name="Shape 416"/>
          <p:cNvSpPr txBox="1">
            <a:spLocks noGrp="1"/>
          </p:cNvSpPr>
          <p:nvPr>
            <p:ph type="body" idx="15"/>
          </p:nvPr>
        </p:nvSpPr>
        <p:spPr>
          <a:xfrm>
            <a:off x="7073549" y="3042157"/>
            <a:ext cx="1250700" cy="208500"/>
          </a:xfrm>
          <a:prstGeom prst="rect">
            <a:avLst/>
          </a:prstGeom>
          <a:noFill/>
          <a:ln>
            <a:noFill/>
          </a:ln>
        </p:spPr>
        <p:txBody>
          <a:bodyPr lIns="34275" tIns="34275" rIns="34275" bIns="34275" anchor="t" anchorCtr="0"/>
          <a:lstStyle>
            <a:lvl1pPr marL="0" marR="0" lvl="0"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417" name="Shape 417"/>
          <p:cNvSpPr txBox="1">
            <a:spLocks noGrp="1"/>
          </p:cNvSpPr>
          <p:nvPr>
            <p:ph type="sldNum" idx="12"/>
          </p:nvPr>
        </p:nvSpPr>
        <p:spPr>
          <a:xfrm>
            <a:off x="4569618" y="4905375"/>
            <a:ext cx="149400" cy="138600"/>
          </a:xfrm>
          <a:prstGeom prst="rect">
            <a:avLst/>
          </a:prstGeom>
          <a:noFill/>
          <a:ln>
            <a:noFill/>
          </a:ln>
        </p:spPr>
        <p:txBody>
          <a:bodyPr lIns="19050" tIns="19050" rIns="19050" bIns="19050" anchor="t" anchorCtr="0">
            <a:noAutofit/>
          </a:bodyPr>
          <a:lstStyle/>
          <a:p>
            <a:pPr marL="0" marR="0" lvl="0" indent="0" algn="l" rtl="0">
              <a:lnSpc>
                <a:spcPct val="120000"/>
              </a:lnSpc>
              <a:spcBef>
                <a:spcPts val="0"/>
              </a:spcBef>
              <a:spcAft>
                <a:spcPts val="0"/>
              </a:spcAft>
              <a:buClr>
                <a:srgbClr val="1C304A"/>
              </a:buClr>
              <a:buSzPct val="25000"/>
              <a:buFont typeface="Helvetica Neue"/>
              <a:buNone/>
            </a:pPr>
            <a:fld id="{00000000-1234-1234-1234-123412341234}" type="slidenum">
              <a:rPr lang="en" sz="800" b="0" i="0" u="none" strike="noStrike" cap="none">
                <a:solidFill>
                  <a:srgbClr val="1C304A"/>
                </a:solidFill>
                <a:latin typeface="Helvetica Neue"/>
                <a:ea typeface="Helvetica Neue"/>
                <a:cs typeface="Helvetica Neue"/>
                <a:sym typeface="Helvetica Neue"/>
              </a:rPr>
              <a:t>‹#›</a:t>
            </a:fld>
            <a:endParaRPr lang="en" sz="800" b="0" i="0" u="none" strike="noStrike" cap="none">
              <a:solidFill>
                <a:srgbClr val="1C304A"/>
              </a:solidFill>
              <a:latin typeface="Helvetica Neue"/>
              <a:ea typeface="Helvetica Neue"/>
              <a:cs typeface="Helvetica Neue"/>
              <a:sym typeface="Helvetica Neue"/>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cSld name="Numbered boxes white">
    <p:bg>
      <p:bgPr>
        <a:solidFill>
          <a:srgbClr val="FEFDFD"/>
        </a:solidFill>
        <a:effectLst/>
      </p:bgPr>
    </p:bg>
    <p:spTree>
      <p:nvGrpSpPr>
        <p:cNvPr id="1" name="Shape 418"/>
        <p:cNvGrpSpPr/>
        <p:nvPr/>
      </p:nvGrpSpPr>
      <p:grpSpPr>
        <a:xfrm>
          <a:off x="0" y="0"/>
          <a:ext cx="0" cy="0"/>
          <a:chOff x="0" y="0"/>
          <a:chExt cx="0" cy="0"/>
        </a:xfrm>
      </p:grpSpPr>
      <p:sp>
        <p:nvSpPr>
          <p:cNvPr id="419" name="Shape 419"/>
          <p:cNvSpPr txBox="1">
            <a:spLocks noGrp="1"/>
          </p:cNvSpPr>
          <p:nvPr>
            <p:ph type="body" idx="1"/>
          </p:nvPr>
        </p:nvSpPr>
        <p:spPr>
          <a:xfrm>
            <a:off x="664959" y="614869"/>
            <a:ext cx="3995400" cy="208499"/>
          </a:xfrm>
          <a:prstGeom prst="rect">
            <a:avLst/>
          </a:prstGeom>
          <a:noFill/>
          <a:ln>
            <a:noFill/>
          </a:ln>
        </p:spPr>
        <p:txBody>
          <a:bodyPr lIns="34275" tIns="34275" rIns="34275" bIns="34275" anchor="t" anchorCtr="0"/>
          <a:lstStyle>
            <a:lvl1pPr marL="0" marR="0" lvl="0"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420" name="Shape 420"/>
          <p:cNvSpPr txBox="1">
            <a:spLocks noGrp="1"/>
          </p:cNvSpPr>
          <p:nvPr>
            <p:ph type="body" idx="2"/>
          </p:nvPr>
        </p:nvSpPr>
        <p:spPr>
          <a:xfrm>
            <a:off x="669721" y="945387"/>
            <a:ext cx="7450800" cy="321900"/>
          </a:xfrm>
          <a:prstGeom prst="rect">
            <a:avLst/>
          </a:prstGeom>
          <a:noFill/>
          <a:ln>
            <a:noFill/>
          </a:ln>
        </p:spPr>
        <p:txBody>
          <a:bodyPr lIns="34275" tIns="34275" rIns="34275" bIns="34275" anchor="t" anchorCtr="0"/>
          <a:lstStyle>
            <a:lvl1pPr marL="0" marR="0" lvl="0"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421" name="Shape 421"/>
          <p:cNvSpPr txBox="1">
            <a:spLocks noGrp="1"/>
          </p:cNvSpPr>
          <p:nvPr>
            <p:ph type="body" idx="3"/>
          </p:nvPr>
        </p:nvSpPr>
        <p:spPr>
          <a:xfrm>
            <a:off x="693414" y="1904999"/>
            <a:ext cx="1473300" cy="2194499"/>
          </a:xfrm>
          <a:prstGeom prst="rect">
            <a:avLst/>
          </a:prstGeom>
          <a:solidFill>
            <a:srgbClr val="1C304A"/>
          </a:solidFill>
          <a:ln>
            <a:noFill/>
          </a:ln>
        </p:spPr>
        <p:txBody>
          <a:bodyPr lIns="34275" tIns="34275" rIns="34275" bIns="34275" anchor="t" anchorCtr="0"/>
          <a:lstStyle>
            <a:lvl1pPr marL="0" marR="0" lvl="0" indent="0" algn="l" rtl="0">
              <a:lnSpc>
                <a:spcPct val="100000"/>
              </a:lnSpc>
              <a:spcBef>
                <a:spcPts val="0"/>
              </a:spcBef>
              <a:spcAft>
                <a:spcPts val="0"/>
              </a:spcAft>
              <a:buClr>
                <a:srgbClr val="00CFFF"/>
              </a:buClr>
              <a:buFont typeface="Helvetica Neue"/>
              <a:buNone/>
              <a:defRPr sz="7500" b="1" i="0" u="none" strike="noStrike" cap="none">
                <a:solidFill>
                  <a:srgbClr val="00CFFF"/>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422" name="Shape 422"/>
          <p:cNvSpPr txBox="1">
            <a:spLocks noGrp="1"/>
          </p:cNvSpPr>
          <p:nvPr>
            <p:ph type="body" idx="4"/>
          </p:nvPr>
        </p:nvSpPr>
        <p:spPr>
          <a:xfrm>
            <a:off x="785609" y="3042157"/>
            <a:ext cx="1250700" cy="208500"/>
          </a:xfrm>
          <a:prstGeom prst="rect">
            <a:avLst/>
          </a:prstGeom>
          <a:noFill/>
          <a:ln>
            <a:noFill/>
          </a:ln>
        </p:spPr>
        <p:txBody>
          <a:bodyPr lIns="34275" tIns="34275" rIns="34275" bIns="34275" anchor="t" anchorCtr="0"/>
          <a:lstStyle>
            <a:lvl1pPr marL="0" marR="0" lvl="0"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423" name="Shape 423"/>
          <p:cNvSpPr txBox="1">
            <a:spLocks noGrp="1"/>
          </p:cNvSpPr>
          <p:nvPr>
            <p:ph type="body" idx="5"/>
          </p:nvPr>
        </p:nvSpPr>
        <p:spPr>
          <a:xfrm>
            <a:off x="2265622" y="1904999"/>
            <a:ext cx="1473300" cy="2194499"/>
          </a:xfrm>
          <a:prstGeom prst="rect">
            <a:avLst/>
          </a:prstGeom>
          <a:solidFill>
            <a:srgbClr val="1C304A"/>
          </a:solidFill>
          <a:ln>
            <a:noFill/>
          </a:ln>
        </p:spPr>
        <p:txBody>
          <a:bodyPr lIns="34275" tIns="34275" rIns="34275" bIns="34275" anchor="t" anchorCtr="0"/>
          <a:lstStyle>
            <a:lvl1pPr marL="0" marR="0" lvl="0" indent="0" algn="l" rtl="0">
              <a:lnSpc>
                <a:spcPct val="100000"/>
              </a:lnSpc>
              <a:spcBef>
                <a:spcPts val="0"/>
              </a:spcBef>
              <a:spcAft>
                <a:spcPts val="0"/>
              </a:spcAft>
              <a:buClr>
                <a:srgbClr val="00CFFF"/>
              </a:buClr>
              <a:buFont typeface="Helvetica Neue"/>
              <a:buNone/>
              <a:defRPr sz="7500" b="1" i="0" u="none" strike="noStrike" cap="none">
                <a:solidFill>
                  <a:srgbClr val="00CFFF"/>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424" name="Shape 424"/>
          <p:cNvSpPr txBox="1">
            <a:spLocks noGrp="1"/>
          </p:cNvSpPr>
          <p:nvPr>
            <p:ph type="body" idx="6"/>
          </p:nvPr>
        </p:nvSpPr>
        <p:spPr>
          <a:xfrm>
            <a:off x="2357817" y="3042157"/>
            <a:ext cx="1250699" cy="208500"/>
          </a:xfrm>
          <a:prstGeom prst="rect">
            <a:avLst/>
          </a:prstGeom>
          <a:noFill/>
          <a:ln>
            <a:noFill/>
          </a:ln>
        </p:spPr>
        <p:txBody>
          <a:bodyPr lIns="34275" tIns="34275" rIns="34275" bIns="34275" anchor="t" anchorCtr="0"/>
          <a:lstStyle>
            <a:lvl1pPr marL="0" marR="0" lvl="0"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425" name="Shape 425"/>
          <p:cNvSpPr txBox="1">
            <a:spLocks noGrp="1"/>
          </p:cNvSpPr>
          <p:nvPr>
            <p:ph type="body" idx="7"/>
          </p:nvPr>
        </p:nvSpPr>
        <p:spPr>
          <a:xfrm>
            <a:off x="3834700" y="1904999"/>
            <a:ext cx="1473300" cy="2194499"/>
          </a:xfrm>
          <a:prstGeom prst="rect">
            <a:avLst/>
          </a:prstGeom>
          <a:solidFill>
            <a:srgbClr val="1C304A"/>
          </a:solidFill>
          <a:ln>
            <a:noFill/>
          </a:ln>
        </p:spPr>
        <p:txBody>
          <a:bodyPr lIns="34275" tIns="34275" rIns="34275" bIns="34275" anchor="t" anchorCtr="0"/>
          <a:lstStyle>
            <a:lvl1pPr marL="0" marR="0" lvl="0" indent="0" algn="l" rtl="0">
              <a:lnSpc>
                <a:spcPct val="100000"/>
              </a:lnSpc>
              <a:spcBef>
                <a:spcPts val="0"/>
              </a:spcBef>
              <a:spcAft>
                <a:spcPts val="0"/>
              </a:spcAft>
              <a:buClr>
                <a:srgbClr val="00CFFF"/>
              </a:buClr>
              <a:buFont typeface="Helvetica Neue"/>
              <a:buNone/>
              <a:defRPr sz="7500" b="1" i="0" u="none" strike="noStrike" cap="none">
                <a:solidFill>
                  <a:srgbClr val="00CFFF"/>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426" name="Shape 426"/>
          <p:cNvSpPr txBox="1">
            <a:spLocks noGrp="1"/>
          </p:cNvSpPr>
          <p:nvPr>
            <p:ph type="body" idx="8"/>
          </p:nvPr>
        </p:nvSpPr>
        <p:spPr>
          <a:xfrm>
            <a:off x="3926894" y="3042157"/>
            <a:ext cx="1250700" cy="208500"/>
          </a:xfrm>
          <a:prstGeom prst="rect">
            <a:avLst/>
          </a:prstGeom>
          <a:noFill/>
          <a:ln>
            <a:noFill/>
          </a:ln>
        </p:spPr>
        <p:txBody>
          <a:bodyPr lIns="34275" tIns="34275" rIns="34275" bIns="34275" anchor="t" anchorCtr="0"/>
          <a:lstStyle>
            <a:lvl1pPr marL="0" marR="0" lvl="0"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427" name="Shape 427"/>
          <p:cNvSpPr txBox="1">
            <a:spLocks noGrp="1"/>
          </p:cNvSpPr>
          <p:nvPr>
            <p:ph type="body" idx="9"/>
          </p:nvPr>
        </p:nvSpPr>
        <p:spPr>
          <a:xfrm>
            <a:off x="5407515" y="1904999"/>
            <a:ext cx="1473300" cy="2194499"/>
          </a:xfrm>
          <a:prstGeom prst="rect">
            <a:avLst/>
          </a:prstGeom>
          <a:solidFill>
            <a:srgbClr val="1C304A"/>
          </a:solidFill>
          <a:ln>
            <a:noFill/>
          </a:ln>
        </p:spPr>
        <p:txBody>
          <a:bodyPr lIns="34275" tIns="34275" rIns="34275" bIns="34275" anchor="t" anchorCtr="0"/>
          <a:lstStyle>
            <a:lvl1pPr marL="0" marR="0" lvl="0" indent="0" algn="l" rtl="0">
              <a:lnSpc>
                <a:spcPct val="100000"/>
              </a:lnSpc>
              <a:spcBef>
                <a:spcPts val="0"/>
              </a:spcBef>
              <a:spcAft>
                <a:spcPts val="0"/>
              </a:spcAft>
              <a:buClr>
                <a:srgbClr val="00CFFF"/>
              </a:buClr>
              <a:buFont typeface="Helvetica Neue"/>
              <a:buNone/>
              <a:defRPr sz="7500" b="1" i="0" u="none" strike="noStrike" cap="none">
                <a:solidFill>
                  <a:srgbClr val="00CFFF"/>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428" name="Shape 428"/>
          <p:cNvSpPr txBox="1">
            <a:spLocks noGrp="1"/>
          </p:cNvSpPr>
          <p:nvPr>
            <p:ph type="body" idx="13"/>
          </p:nvPr>
        </p:nvSpPr>
        <p:spPr>
          <a:xfrm>
            <a:off x="5499710" y="3042157"/>
            <a:ext cx="1250700" cy="208500"/>
          </a:xfrm>
          <a:prstGeom prst="rect">
            <a:avLst/>
          </a:prstGeom>
          <a:noFill/>
          <a:ln>
            <a:noFill/>
          </a:ln>
        </p:spPr>
        <p:txBody>
          <a:bodyPr lIns="34275" tIns="34275" rIns="34275" bIns="34275" anchor="t" anchorCtr="0"/>
          <a:lstStyle>
            <a:lvl1pPr marL="0" marR="0" lvl="0"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429" name="Shape 429"/>
          <p:cNvSpPr txBox="1">
            <a:spLocks noGrp="1"/>
          </p:cNvSpPr>
          <p:nvPr>
            <p:ph type="body" idx="14"/>
          </p:nvPr>
        </p:nvSpPr>
        <p:spPr>
          <a:xfrm>
            <a:off x="6981355" y="1904999"/>
            <a:ext cx="1473300" cy="2194499"/>
          </a:xfrm>
          <a:prstGeom prst="rect">
            <a:avLst/>
          </a:prstGeom>
          <a:solidFill>
            <a:srgbClr val="1C304A"/>
          </a:solidFill>
          <a:ln>
            <a:noFill/>
          </a:ln>
        </p:spPr>
        <p:txBody>
          <a:bodyPr lIns="34275" tIns="34275" rIns="34275" bIns="34275" anchor="t" anchorCtr="0"/>
          <a:lstStyle>
            <a:lvl1pPr marL="0" marR="0" lvl="0" indent="0" algn="l" rtl="0">
              <a:lnSpc>
                <a:spcPct val="100000"/>
              </a:lnSpc>
              <a:spcBef>
                <a:spcPts val="0"/>
              </a:spcBef>
              <a:spcAft>
                <a:spcPts val="0"/>
              </a:spcAft>
              <a:buClr>
                <a:srgbClr val="00CFFF"/>
              </a:buClr>
              <a:buFont typeface="Helvetica Neue"/>
              <a:buNone/>
              <a:defRPr sz="7500" b="1" i="0" u="none" strike="noStrike" cap="none">
                <a:solidFill>
                  <a:srgbClr val="00CFFF"/>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430" name="Shape 430"/>
          <p:cNvSpPr txBox="1">
            <a:spLocks noGrp="1"/>
          </p:cNvSpPr>
          <p:nvPr>
            <p:ph type="body" idx="15"/>
          </p:nvPr>
        </p:nvSpPr>
        <p:spPr>
          <a:xfrm>
            <a:off x="7073549" y="3042157"/>
            <a:ext cx="1250700" cy="208500"/>
          </a:xfrm>
          <a:prstGeom prst="rect">
            <a:avLst/>
          </a:prstGeom>
          <a:noFill/>
          <a:ln>
            <a:noFill/>
          </a:ln>
        </p:spPr>
        <p:txBody>
          <a:bodyPr lIns="34275" tIns="34275" rIns="34275" bIns="34275" anchor="t" anchorCtr="0"/>
          <a:lstStyle>
            <a:lvl1pPr marL="0" marR="0" lvl="0"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431" name="Shape 431"/>
          <p:cNvSpPr txBox="1">
            <a:spLocks noGrp="1"/>
          </p:cNvSpPr>
          <p:nvPr>
            <p:ph type="sldNum" idx="12"/>
          </p:nvPr>
        </p:nvSpPr>
        <p:spPr>
          <a:xfrm>
            <a:off x="4569618" y="4905375"/>
            <a:ext cx="149400" cy="138600"/>
          </a:xfrm>
          <a:prstGeom prst="rect">
            <a:avLst/>
          </a:prstGeom>
          <a:noFill/>
          <a:ln>
            <a:noFill/>
          </a:ln>
        </p:spPr>
        <p:txBody>
          <a:bodyPr lIns="19050" tIns="19050" rIns="19050" bIns="19050" anchor="t" anchorCtr="0">
            <a:noAutofit/>
          </a:bodyPr>
          <a:lstStyle/>
          <a:p>
            <a:pPr marL="0" marR="0" lvl="0" indent="0" algn="l" rtl="0">
              <a:lnSpc>
                <a:spcPct val="120000"/>
              </a:lnSpc>
              <a:spcBef>
                <a:spcPts val="0"/>
              </a:spcBef>
              <a:spcAft>
                <a:spcPts val="0"/>
              </a:spcAft>
              <a:buClr>
                <a:srgbClr val="1C304A"/>
              </a:buClr>
              <a:buSzPct val="25000"/>
              <a:buFont typeface="Helvetica Neue"/>
              <a:buNone/>
            </a:pPr>
            <a:fld id="{00000000-1234-1234-1234-123412341234}" type="slidenum">
              <a:rPr lang="en" sz="800" b="0" i="0" u="none" strike="noStrike" cap="none">
                <a:solidFill>
                  <a:srgbClr val="1C304A"/>
                </a:solidFill>
                <a:latin typeface="Helvetica Neue"/>
                <a:ea typeface="Helvetica Neue"/>
                <a:cs typeface="Helvetica Neue"/>
                <a:sym typeface="Helvetica Neue"/>
              </a:rPr>
              <a:t>‹#›</a:t>
            </a:fld>
            <a:endParaRPr lang="en" sz="800" b="0" i="0" u="none" strike="noStrike" cap="none">
              <a:solidFill>
                <a:srgbClr val="1C304A"/>
              </a:solidFill>
              <a:latin typeface="Helvetica Neue"/>
              <a:ea typeface="Helvetica Neue"/>
              <a:cs typeface="Helvetica Neue"/>
              <a:sym typeface="Helvetica Neue"/>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cSld name="Numbered boxes white highilght">
    <p:bg>
      <p:bgPr>
        <a:solidFill>
          <a:srgbClr val="FEFDFD"/>
        </a:solidFill>
        <a:effectLst/>
      </p:bgPr>
    </p:bg>
    <p:spTree>
      <p:nvGrpSpPr>
        <p:cNvPr id="1" name="Shape 432"/>
        <p:cNvGrpSpPr/>
        <p:nvPr/>
      </p:nvGrpSpPr>
      <p:grpSpPr>
        <a:xfrm>
          <a:off x="0" y="0"/>
          <a:ext cx="0" cy="0"/>
          <a:chOff x="0" y="0"/>
          <a:chExt cx="0" cy="0"/>
        </a:xfrm>
      </p:grpSpPr>
      <p:sp>
        <p:nvSpPr>
          <p:cNvPr id="433" name="Shape 433"/>
          <p:cNvSpPr txBox="1">
            <a:spLocks noGrp="1"/>
          </p:cNvSpPr>
          <p:nvPr>
            <p:ph type="body" idx="1"/>
          </p:nvPr>
        </p:nvSpPr>
        <p:spPr>
          <a:xfrm>
            <a:off x="664959" y="614869"/>
            <a:ext cx="3995400" cy="208499"/>
          </a:xfrm>
          <a:prstGeom prst="rect">
            <a:avLst/>
          </a:prstGeom>
          <a:noFill/>
          <a:ln>
            <a:noFill/>
          </a:ln>
        </p:spPr>
        <p:txBody>
          <a:bodyPr lIns="34275" tIns="34275" rIns="34275" bIns="34275" anchor="t" anchorCtr="0"/>
          <a:lstStyle>
            <a:lvl1pPr marL="0" marR="0" lvl="0"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434" name="Shape 434"/>
          <p:cNvSpPr txBox="1">
            <a:spLocks noGrp="1"/>
          </p:cNvSpPr>
          <p:nvPr>
            <p:ph type="body" idx="2"/>
          </p:nvPr>
        </p:nvSpPr>
        <p:spPr>
          <a:xfrm>
            <a:off x="669721" y="945387"/>
            <a:ext cx="7450800" cy="321900"/>
          </a:xfrm>
          <a:prstGeom prst="rect">
            <a:avLst/>
          </a:prstGeom>
          <a:noFill/>
          <a:ln>
            <a:noFill/>
          </a:ln>
        </p:spPr>
        <p:txBody>
          <a:bodyPr lIns="34275" tIns="34275" rIns="34275" bIns="34275" anchor="t" anchorCtr="0"/>
          <a:lstStyle>
            <a:lvl1pPr marL="0" marR="0" lvl="0"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435" name="Shape 435"/>
          <p:cNvSpPr txBox="1">
            <a:spLocks noGrp="1"/>
          </p:cNvSpPr>
          <p:nvPr>
            <p:ph type="body" idx="3"/>
          </p:nvPr>
        </p:nvSpPr>
        <p:spPr>
          <a:xfrm>
            <a:off x="693414" y="1904999"/>
            <a:ext cx="1473300" cy="2194499"/>
          </a:xfrm>
          <a:prstGeom prst="rect">
            <a:avLst/>
          </a:prstGeom>
          <a:solidFill>
            <a:srgbClr val="00CFFF"/>
          </a:solidFill>
          <a:ln>
            <a:noFill/>
          </a:ln>
        </p:spPr>
        <p:txBody>
          <a:bodyPr lIns="34275" tIns="34275" rIns="34275" bIns="34275" anchor="t" anchorCtr="0"/>
          <a:lstStyle>
            <a:lvl1pPr marL="0" marR="0" lvl="0" indent="0" algn="l" rtl="0">
              <a:lnSpc>
                <a:spcPct val="80000"/>
              </a:lnSpc>
              <a:spcBef>
                <a:spcPts val="0"/>
              </a:spcBef>
              <a:spcAft>
                <a:spcPts val="0"/>
              </a:spcAft>
              <a:buClr>
                <a:srgbClr val="1C304A"/>
              </a:buClr>
              <a:buFont typeface="Helvetica Neue"/>
              <a:buNone/>
              <a:defRPr sz="7500" b="1" i="0" u="none" strike="noStrike" cap="none">
                <a:solidFill>
                  <a:srgbClr val="1C304A"/>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436" name="Shape 436"/>
          <p:cNvSpPr txBox="1">
            <a:spLocks noGrp="1"/>
          </p:cNvSpPr>
          <p:nvPr>
            <p:ph type="body" idx="4"/>
          </p:nvPr>
        </p:nvSpPr>
        <p:spPr>
          <a:xfrm>
            <a:off x="785609" y="3042157"/>
            <a:ext cx="1250700" cy="208500"/>
          </a:xfrm>
          <a:prstGeom prst="rect">
            <a:avLst/>
          </a:prstGeom>
          <a:noFill/>
          <a:ln>
            <a:noFill/>
          </a:ln>
        </p:spPr>
        <p:txBody>
          <a:bodyPr lIns="34275" tIns="34275" rIns="34275" bIns="34275" anchor="t" anchorCtr="0"/>
          <a:lstStyle>
            <a:lvl1pPr marL="0" marR="0" lvl="0"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437" name="Shape 437"/>
          <p:cNvSpPr txBox="1">
            <a:spLocks noGrp="1"/>
          </p:cNvSpPr>
          <p:nvPr>
            <p:ph type="body" idx="5"/>
          </p:nvPr>
        </p:nvSpPr>
        <p:spPr>
          <a:xfrm>
            <a:off x="2265622" y="1904999"/>
            <a:ext cx="1473300" cy="2194499"/>
          </a:xfrm>
          <a:prstGeom prst="rect">
            <a:avLst/>
          </a:prstGeom>
          <a:solidFill>
            <a:srgbClr val="1C304A"/>
          </a:solidFill>
          <a:ln>
            <a:noFill/>
          </a:ln>
        </p:spPr>
        <p:txBody>
          <a:bodyPr lIns="34275" tIns="34275" rIns="34275" bIns="34275" anchor="t" anchorCtr="0"/>
          <a:lstStyle>
            <a:lvl1pPr marL="0" marR="0" lvl="0" indent="0" algn="l" rtl="0">
              <a:lnSpc>
                <a:spcPct val="100000"/>
              </a:lnSpc>
              <a:spcBef>
                <a:spcPts val="0"/>
              </a:spcBef>
              <a:spcAft>
                <a:spcPts val="0"/>
              </a:spcAft>
              <a:buClr>
                <a:srgbClr val="00CFFF"/>
              </a:buClr>
              <a:buFont typeface="Helvetica Neue"/>
              <a:buNone/>
              <a:defRPr sz="7500" b="1" i="0" u="none" strike="noStrike" cap="none">
                <a:solidFill>
                  <a:srgbClr val="00CFFF"/>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438" name="Shape 438"/>
          <p:cNvSpPr txBox="1">
            <a:spLocks noGrp="1"/>
          </p:cNvSpPr>
          <p:nvPr>
            <p:ph type="body" idx="6"/>
          </p:nvPr>
        </p:nvSpPr>
        <p:spPr>
          <a:xfrm>
            <a:off x="2357817" y="3042157"/>
            <a:ext cx="1250699" cy="208500"/>
          </a:xfrm>
          <a:prstGeom prst="rect">
            <a:avLst/>
          </a:prstGeom>
          <a:noFill/>
          <a:ln>
            <a:noFill/>
          </a:ln>
        </p:spPr>
        <p:txBody>
          <a:bodyPr lIns="34275" tIns="34275" rIns="34275" bIns="34275" anchor="t" anchorCtr="0"/>
          <a:lstStyle>
            <a:lvl1pPr marL="0" marR="0" lvl="0"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439" name="Shape 439"/>
          <p:cNvSpPr txBox="1">
            <a:spLocks noGrp="1"/>
          </p:cNvSpPr>
          <p:nvPr>
            <p:ph type="body" idx="7"/>
          </p:nvPr>
        </p:nvSpPr>
        <p:spPr>
          <a:xfrm>
            <a:off x="3834700" y="1904999"/>
            <a:ext cx="1473300" cy="2194499"/>
          </a:xfrm>
          <a:prstGeom prst="rect">
            <a:avLst/>
          </a:prstGeom>
          <a:solidFill>
            <a:srgbClr val="1C304A"/>
          </a:solidFill>
          <a:ln>
            <a:noFill/>
          </a:ln>
        </p:spPr>
        <p:txBody>
          <a:bodyPr lIns="34275" tIns="34275" rIns="34275" bIns="34275" anchor="t" anchorCtr="0"/>
          <a:lstStyle>
            <a:lvl1pPr marL="0" marR="0" lvl="0" indent="0" algn="l" rtl="0">
              <a:lnSpc>
                <a:spcPct val="100000"/>
              </a:lnSpc>
              <a:spcBef>
                <a:spcPts val="0"/>
              </a:spcBef>
              <a:spcAft>
                <a:spcPts val="0"/>
              </a:spcAft>
              <a:buClr>
                <a:srgbClr val="00CFFF"/>
              </a:buClr>
              <a:buFont typeface="Helvetica Neue"/>
              <a:buNone/>
              <a:defRPr sz="7500" b="1" i="0" u="none" strike="noStrike" cap="none">
                <a:solidFill>
                  <a:srgbClr val="00CFFF"/>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440" name="Shape 440"/>
          <p:cNvSpPr txBox="1">
            <a:spLocks noGrp="1"/>
          </p:cNvSpPr>
          <p:nvPr>
            <p:ph type="body" idx="8"/>
          </p:nvPr>
        </p:nvSpPr>
        <p:spPr>
          <a:xfrm>
            <a:off x="3926894" y="3042157"/>
            <a:ext cx="1250700" cy="208500"/>
          </a:xfrm>
          <a:prstGeom prst="rect">
            <a:avLst/>
          </a:prstGeom>
          <a:noFill/>
          <a:ln>
            <a:noFill/>
          </a:ln>
        </p:spPr>
        <p:txBody>
          <a:bodyPr lIns="34275" tIns="34275" rIns="34275" bIns="34275" anchor="t" anchorCtr="0"/>
          <a:lstStyle>
            <a:lvl1pPr marL="0" marR="0" lvl="0"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441" name="Shape 441"/>
          <p:cNvSpPr txBox="1">
            <a:spLocks noGrp="1"/>
          </p:cNvSpPr>
          <p:nvPr>
            <p:ph type="body" idx="9"/>
          </p:nvPr>
        </p:nvSpPr>
        <p:spPr>
          <a:xfrm>
            <a:off x="5407515" y="1904999"/>
            <a:ext cx="1473300" cy="2194499"/>
          </a:xfrm>
          <a:prstGeom prst="rect">
            <a:avLst/>
          </a:prstGeom>
          <a:solidFill>
            <a:srgbClr val="1C304A"/>
          </a:solidFill>
          <a:ln>
            <a:noFill/>
          </a:ln>
        </p:spPr>
        <p:txBody>
          <a:bodyPr lIns="34275" tIns="34275" rIns="34275" bIns="34275" anchor="t" anchorCtr="0"/>
          <a:lstStyle>
            <a:lvl1pPr marL="0" marR="0" lvl="0" indent="0" algn="l" rtl="0">
              <a:lnSpc>
                <a:spcPct val="100000"/>
              </a:lnSpc>
              <a:spcBef>
                <a:spcPts val="0"/>
              </a:spcBef>
              <a:spcAft>
                <a:spcPts val="0"/>
              </a:spcAft>
              <a:buClr>
                <a:srgbClr val="00CFFF"/>
              </a:buClr>
              <a:buFont typeface="Helvetica Neue"/>
              <a:buNone/>
              <a:defRPr sz="7500" b="1" i="0" u="none" strike="noStrike" cap="none">
                <a:solidFill>
                  <a:srgbClr val="00CFFF"/>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442" name="Shape 442"/>
          <p:cNvSpPr txBox="1">
            <a:spLocks noGrp="1"/>
          </p:cNvSpPr>
          <p:nvPr>
            <p:ph type="body" idx="13"/>
          </p:nvPr>
        </p:nvSpPr>
        <p:spPr>
          <a:xfrm>
            <a:off x="5499710" y="3042157"/>
            <a:ext cx="1250700" cy="208500"/>
          </a:xfrm>
          <a:prstGeom prst="rect">
            <a:avLst/>
          </a:prstGeom>
          <a:noFill/>
          <a:ln>
            <a:noFill/>
          </a:ln>
        </p:spPr>
        <p:txBody>
          <a:bodyPr lIns="34275" tIns="34275" rIns="34275" bIns="34275" anchor="t" anchorCtr="0"/>
          <a:lstStyle>
            <a:lvl1pPr marL="0" marR="0" lvl="0"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443" name="Shape 443"/>
          <p:cNvSpPr txBox="1">
            <a:spLocks noGrp="1"/>
          </p:cNvSpPr>
          <p:nvPr>
            <p:ph type="body" idx="14"/>
          </p:nvPr>
        </p:nvSpPr>
        <p:spPr>
          <a:xfrm>
            <a:off x="6981355" y="1904999"/>
            <a:ext cx="1473300" cy="2194499"/>
          </a:xfrm>
          <a:prstGeom prst="rect">
            <a:avLst/>
          </a:prstGeom>
          <a:solidFill>
            <a:srgbClr val="1C304A"/>
          </a:solidFill>
          <a:ln>
            <a:noFill/>
          </a:ln>
        </p:spPr>
        <p:txBody>
          <a:bodyPr lIns="34275" tIns="34275" rIns="34275" bIns="34275" anchor="t" anchorCtr="0"/>
          <a:lstStyle>
            <a:lvl1pPr marL="0" marR="0" lvl="0" indent="0" algn="l" rtl="0">
              <a:lnSpc>
                <a:spcPct val="100000"/>
              </a:lnSpc>
              <a:spcBef>
                <a:spcPts val="0"/>
              </a:spcBef>
              <a:spcAft>
                <a:spcPts val="0"/>
              </a:spcAft>
              <a:buClr>
                <a:srgbClr val="00CFFF"/>
              </a:buClr>
              <a:buFont typeface="Helvetica Neue"/>
              <a:buNone/>
              <a:defRPr sz="7500" b="1" i="0" u="none" strike="noStrike" cap="none">
                <a:solidFill>
                  <a:srgbClr val="00CFFF"/>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444" name="Shape 444"/>
          <p:cNvSpPr txBox="1">
            <a:spLocks noGrp="1"/>
          </p:cNvSpPr>
          <p:nvPr>
            <p:ph type="body" idx="15"/>
          </p:nvPr>
        </p:nvSpPr>
        <p:spPr>
          <a:xfrm>
            <a:off x="7073549" y="3042157"/>
            <a:ext cx="1250700" cy="208500"/>
          </a:xfrm>
          <a:prstGeom prst="rect">
            <a:avLst/>
          </a:prstGeom>
          <a:noFill/>
          <a:ln>
            <a:noFill/>
          </a:ln>
        </p:spPr>
        <p:txBody>
          <a:bodyPr lIns="34275" tIns="34275" rIns="34275" bIns="34275" anchor="t" anchorCtr="0"/>
          <a:lstStyle>
            <a:lvl1pPr marL="0" marR="0" lvl="0"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445" name="Shape 445"/>
          <p:cNvSpPr txBox="1">
            <a:spLocks noGrp="1"/>
          </p:cNvSpPr>
          <p:nvPr>
            <p:ph type="sldNum" idx="12"/>
          </p:nvPr>
        </p:nvSpPr>
        <p:spPr>
          <a:xfrm>
            <a:off x="4569618" y="4905375"/>
            <a:ext cx="149400" cy="138600"/>
          </a:xfrm>
          <a:prstGeom prst="rect">
            <a:avLst/>
          </a:prstGeom>
          <a:noFill/>
          <a:ln>
            <a:noFill/>
          </a:ln>
        </p:spPr>
        <p:txBody>
          <a:bodyPr lIns="19050" tIns="19050" rIns="19050" bIns="19050" anchor="t" anchorCtr="0">
            <a:noAutofit/>
          </a:bodyPr>
          <a:lstStyle/>
          <a:p>
            <a:pPr marL="0" marR="0" lvl="0" indent="0" algn="l" rtl="0">
              <a:lnSpc>
                <a:spcPct val="120000"/>
              </a:lnSpc>
              <a:spcBef>
                <a:spcPts val="0"/>
              </a:spcBef>
              <a:spcAft>
                <a:spcPts val="0"/>
              </a:spcAft>
              <a:buClr>
                <a:srgbClr val="1C304A"/>
              </a:buClr>
              <a:buSzPct val="25000"/>
              <a:buFont typeface="Helvetica Neue"/>
              <a:buNone/>
            </a:pPr>
            <a:fld id="{00000000-1234-1234-1234-123412341234}" type="slidenum">
              <a:rPr lang="en" sz="800" b="0" i="0" u="none" strike="noStrike" cap="none">
                <a:solidFill>
                  <a:srgbClr val="1C304A"/>
                </a:solidFill>
                <a:latin typeface="Helvetica Neue"/>
                <a:ea typeface="Helvetica Neue"/>
                <a:cs typeface="Helvetica Neue"/>
                <a:sym typeface="Helvetica Neue"/>
              </a:rPr>
              <a:t>‹#›</a:t>
            </a:fld>
            <a:endParaRPr lang="en" sz="800" b="0" i="0" u="none" strike="noStrike" cap="none">
              <a:solidFill>
                <a:srgbClr val="1C304A"/>
              </a:solidFill>
              <a:latin typeface="Helvetica Neue"/>
              <a:ea typeface="Helvetica Neue"/>
              <a:cs typeface="Helvetica Neue"/>
              <a:sym typeface="Helvetica Neue"/>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cSld name="Numbered cols 3 dark">
    <p:bg>
      <p:bgPr>
        <a:solidFill>
          <a:srgbClr val="1C304A"/>
        </a:solidFill>
        <a:effectLst/>
      </p:bgPr>
    </p:bg>
    <p:spTree>
      <p:nvGrpSpPr>
        <p:cNvPr id="1" name="Shape 446"/>
        <p:cNvGrpSpPr/>
        <p:nvPr/>
      </p:nvGrpSpPr>
      <p:grpSpPr>
        <a:xfrm>
          <a:off x="0" y="0"/>
          <a:ext cx="0" cy="0"/>
          <a:chOff x="0" y="0"/>
          <a:chExt cx="0" cy="0"/>
        </a:xfrm>
      </p:grpSpPr>
      <p:sp>
        <p:nvSpPr>
          <p:cNvPr id="447" name="Shape 447"/>
          <p:cNvSpPr txBox="1">
            <a:spLocks noGrp="1"/>
          </p:cNvSpPr>
          <p:nvPr>
            <p:ph type="body" idx="1"/>
          </p:nvPr>
        </p:nvSpPr>
        <p:spPr>
          <a:xfrm>
            <a:off x="664959" y="614869"/>
            <a:ext cx="3995400" cy="208499"/>
          </a:xfrm>
          <a:prstGeom prst="rect">
            <a:avLst/>
          </a:prstGeom>
          <a:noFill/>
          <a:ln>
            <a:noFill/>
          </a:ln>
        </p:spPr>
        <p:txBody>
          <a:bodyPr lIns="34275" tIns="34275" rIns="34275" bIns="34275" anchor="t" anchorCtr="0"/>
          <a:lstStyle>
            <a:lvl1pPr marL="0" marR="0" lvl="0"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448" name="Shape 448"/>
          <p:cNvSpPr txBox="1">
            <a:spLocks noGrp="1"/>
          </p:cNvSpPr>
          <p:nvPr>
            <p:ph type="body" idx="2"/>
          </p:nvPr>
        </p:nvSpPr>
        <p:spPr>
          <a:xfrm>
            <a:off x="669721" y="945387"/>
            <a:ext cx="7450800" cy="321900"/>
          </a:xfrm>
          <a:prstGeom prst="rect">
            <a:avLst/>
          </a:prstGeom>
          <a:noFill/>
          <a:ln>
            <a:noFill/>
          </a:ln>
        </p:spPr>
        <p:txBody>
          <a:bodyPr lIns="34275" tIns="34275" rIns="34275" bIns="34275" anchor="t" anchorCtr="0"/>
          <a:lstStyle>
            <a:lvl1pPr marL="0" marR="0" lvl="0"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449" name="Shape 449"/>
          <p:cNvSpPr txBox="1">
            <a:spLocks noGrp="1"/>
          </p:cNvSpPr>
          <p:nvPr>
            <p:ph type="body" idx="3"/>
          </p:nvPr>
        </p:nvSpPr>
        <p:spPr>
          <a:xfrm>
            <a:off x="695269" y="2063961"/>
            <a:ext cx="584700" cy="952500"/>
          </a:xfrm>
          <a:prstGeom prst="rect">
            <a:avLst/>
          </a:prstGeom>
          <a:noFill/>
          <a:ln>
            <a:noFill/>
          </a:ln>
        </p:spPr>
        <p:txBody>
          <a:bodyPr lIns="34275" tIns="34275" rIns="34275" bIns="34275" anchor="t" anchorCtr="0"/>
          <a:lstStyle>
            <a:lvl1pPr marL="0" marR="0" lvl="0" indent="0" algn="l" rtl="0">
              <a:lnSpc>
                <a:spcPct val="100000"/>
              </a:lnSpc>
              <a:spcBef>
                <a:spcPts val="0"/>
              </a:spcBef>
              <a:spcAft>
                <a:spcPts val="0"/>
              </a:spcAft>
              <a:buClr>
                <a:srgbClr val="00CFFF"/>
              </a:buClr>
              <a:buFont typeface="Helvetica Neue"/>
              <a:buNone/>
              <a:defRPr sz="7500" b="1" i="0" u="none" strike="noStrike" cap="none">
                <a:solidFill>
                  <a:srgbClr val="00CFFF"/>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450" name="Shape 450"/>
          <p:cNvSpPr txBox="1">
            <a:spLocks noGrp="1"/>
          </p:cNvSpPr>
          <p:nvPr>
            <p:ph type="body" idx="4"/>
          </p:nvPr>
        </p:nvSpPr>
        <p:spPr>
          <a:xfrm>
            <a:off x="681820" y="1732513"/>
            <a:ext cx="231600" cy="113400"/>
          </a:xfrm>
          <a:prstGeom prst="rect">
            <a:avLst/>
          </a:prstGeom>
          <a:noFill/>
          <a:ln>
            <a:noFill/>
          </a:ln>
        </p:spPr>
        <p:txBody>
          <a:bodyPr lIns="34275" tIns="34275" rIns="34275" bIns="34275" anchor="b" anchorCtr="0"/>
          <a:lstStyle>
            <a:lvl1pPr marL="0" marR="0" lvl="0" indent="0" algn="l" rtl="0">
              <a:lnSpc>
                <a:spcPct val="120000"/>
              </a:lnSpc>
              <a:spcBef>
                <a:spcPts val="900"/>
              </a:spcBef>
              <a:spcAft>
                <a:spcPts val="0"/>
              </a:spcAft>
              <a:buClr>
                <a:srgbClr val="FEFDFD"/>
              </a:buClr>
              <a:buFont typeface="Helvetica Neue"/>
              <a:buNone/>
              <a:defRPr sz="900" b="1" i="0" u="none" strike="noStrike" cap="none">
                <a:solidFill>
                  <a:srgbClr val="FEFDFD"/>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451" name="Shape 451"/>
          <p:cNvSpPr txBox="1">
            <a:spLocks noGrp="1"/>
          </p:cNvSpPr>
          <p:nvPr>
            <p:ph type="body" idx="5"/>
          </p:nvPr>
        </p:nvSpPr>
        <p:spPr>
          <a:xfrm>
            <a:off x="673454" y="3410587"/>
            <a:ext cx="1871700" cy="1087800"/>
          </a:xfrm>
          <a:prstGeom prst="rect">
            <a:avLst/>
          </a:prstGeom>
          <a:noFill/>
          <a:ln>
            <a:noFill/>
          </a:ln>
        </p:spPr>
        <p:txBody>
          <a:bodyPr lIns="34275" tIns="34275" rIns="34275" bIns="34275" anchor="t" anchorCtr="0"/>
          <a:lstStyle>
            <a:lvl1pPr marL="0" marR="0" lvl="0"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452" name="Shape 452"/>
          <p:cNvSpPr txBox="1">
            <a:spLocks noGrp="1"/>
          </p:cNvSpPr>
          <p:nvPr>
            <p:ph type="body" idx="6"/>
          </p:nvPr>
        </p:nvSpPr>
        <p:spPr>
          <a:xfrm>
            <a:off x="3310960" y="2063961"/>
            <a:ext cx="584700" cy="952500"/>
          </a:xfrm>
          <a:prstGeom prst="rect">
            <a:avLst/>
          </a:prstGeom>
          <a:noFill/>
          <a:ln>
            <a:noFill/>
          </a:ln>
        </p:spPr>
        <p:txBody>
          <a:bodyPr lIns="34275" tIns="34275" rIns="34275" bIns="34275" anchor="t" anchorCtr="0"/>
          <a:lstStyle>
            <a:lvl1pPr marL="0" marR="0" lvl="0" indent="0" algn="l" rtl="0">
              <a:lnSpc>
                <a:spcPct val="100000"/>
              </a:lnSpc>
              <a:spcBef>
                <a:spcPts val="0"/>
              </a:spcBef>
              <a:spcAft>
                <a:spcPts val="0"/>
              </a:spcAft>
              <a:buClr>
                <a:srgbClr val="00CFFF"/>
              </a:buClr>
              <a:buFont typeface="Helvetica Neue"/>
              <a:buNone/>
              <a:defRPr sz="7500" b="1" i="0" u="none" strike="noStrike" cap="none">
                <a:solidFill>
                  <a:srgbClr val="00CFFF"/>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453" name="Shape 453"/>
          <p:cNvSpPr txBox="1">
            <a:spLocks noGrp="1"/>
          </p:cNvSpPr>
          <p:nvPr>
            <p:ph type="body" idx="7"/>
          </p:nvPr>
        </p:nvSpPr>
        <p:spPr>
          <a:xfrm>
            <a:off x="3334773" y="1713463"/>
            <a:ext cx="231600" cy="113400"/>
          </a:xfrm>
          <a:prstGeom prst="rect">
            <a:avLst/>
          </a:prstGeom>
          <a:noFill/>
          <a:ln>
            <a:noFill/>
          </a:ln>
        </p:spPr>
        <p:txBody>
          <a:bodyPr lIns="34275" tIns="34275" rIns="34275" bIns="34275" anchor="b" anchorCtr="0"/>
          <a:lstStyle>
            <a:lvl1pPr marL="0" marR="0" lvl="0" indent="0" algn="l" rtl="0">
              <a:lnSpc>
                <a:spcPct val="120000"/>
              </a:lnSpc>
              <a:spcBef>
                <a:spcPts val="900"/>
              </a:spcBef>
              <a:spcAft>
                <a:spcPts val="0"/>
              </a:spcAft>
              <a:buClr>
                <a:srgbClr val="FEFDFD"/>
              </a:buClr>
              <a:buFont typeface="Helvetica Neue"/>
              <a:buNone/>
              <a:defRPr sz="900" b="1" i="0" u="none" strike="noStrike" cap="none">
                <a:solidFill>
                  <a:srgbClr val="FEFDFD"/>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454" name="Shape 454"/>
          <p:cNvSpPr txBox="1">
            <a:spLocks noGrp="1"/>
          </p:cNvSpPr>
          <p:nvPr>
            <p:ph type="body" idx="8"/>
          </p:nvPr>
        </p:nvSpPr>
        <p:spPr>
          <a:xfrm>
            <a:off x="3334773" y="3410587"/>
            <a:ext cx="1893300" cy="1087800"/>
          </a:xfrm>
          <a:prstGeom prst="rect">
            <a:avLst/>
          </a:prstGeom>
          <a:noFill/>
          <a:ln>
            <a:noFill/>
          </a:ln>
        </p:spPr>
        <p:txBody>
          <a:bodyPr lIns="34275" tIns="34275" rIns="34275" bIns="34275" anchor="t" anchorCtr="0"/>
          <a:lstStyle>
            <a:lvl1pPr marL="0" marR="0" lvl="0"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455" name="Shape 455"/>
          <p:cNvSpPr txBox="1">
            <a:spLocks noGrp="1"/>
          </p:cNvSpPr>
          <p:nvPr>
            <p:ph type="body" idx="9"/>
          </p:nvPr>
        </p:nvSpPr>
        <p:spPr>
          <a:xfrm>
            <a:off x="5948467" y="2063961"/>
            <a:ext cx="584700" cy="952500"/>
          </a:xfrm>
          <a:prstGeom prst="rect">
            <a:avLst/>
          </a:prstGeom>
          <a:noFill/>
          <a:ln>
            <a:noFill/>
          </a:ln>
        </p:spPr>
        <p:txBody>
          <a:bodyPr lIns="34275" tIns="34275" rIns="34275" bIns="34275" anchor="t" anchorCtr="0"/>
          <a:lstStyle>
            <a:lvl1pPr marL="0" marR="0" lvl="0" indent="0" algn="l" rtl="0">
              <a:lnSpc>
                <a:spcPct val="100000"/>
              </a:lnSpc>
              <a:spcBef>
                <a:spcPts val="0"/>
              </a:spcBef>
              <a:spcAft>
                <a:spcPts val="0"/>
              </a:spcAft>
              <a:buClr>
                <a:srgbClr val="00CFFF"/>
              </a:buClr>
              <a:buFont typeface="Helvetica Neue"/>
              <a:buNone/>
              <a:defRPr sz="7500" b="1" i="0" u="none" strike="noStrike" cap="none">
                <a:solidFill>
                  <a:srgbClr val="00CFFF"/>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456" name="Shape 456"/>
          <p:cNvSpPr txBox="1">
            <a:spLocks noGrp="1"/>
          </p:cNvSpPr>
          <p:nvPr>
            <p:ph type="body" idx="13"/>
          </p:nvPr>
        </p:nvSpPr>
        <p:spPr>
          <a:xfrm>
            <a:off x="5977042" y="1713463"/>
            <a:ext cx="231600" cy="113400"/>
          </a:xfrm>
          <a:prstGeom prst="rect">
            <a:avLst/>
          </a:prstGeom>
          <a:noFill/>
          <a:ln>
            <a:noFill/>
          </a:ln>
        </p:spPr>
        <p:txBody>
          <a:bodyPr lIns="34275" tIns="34275" rIns="34275" bIns="34275" anchor="b" anchorCtr="0"/>
          <a:lstStyle>
            <a:lvl1pPr marL="0" marR="0" lvl="0" indent="0" algn="l" rtl="0">
              <a:lnSpc>
                <a:spcPct val="120000"/>
              </a:lnSpc>
              <a:spcBef>
                <a:spcPts val="900"/>
              </a:spcBef>
              <a:spcAft>
                <a:spcPts val="0"/>
              </a:spcAft>
              <a:buClr>
                <a:srgbClr val="FEFDFD"/>
              </a:buClr>
              <a:buFont typeface="Helvetica Neue"/>
              <a:buNone/>
              <a:defRPr sz="900" b="1" i="0" u="none" strike="noStrike" cap="none">
                <a:solidFill>
                  <a:srgbClr val="FEFDFD"/>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457" name="Shape 457"/>
          <p:cNvSpPr/>
          <p:nvPr/>
        </p:nvSpPr>
        <p:spPr>
          <a:xfrm>
            <a:off x="683418" y="1957388"/>
            <a:ext cx="1857300" cy="85800"/>
          </a:xfrm>
          <a:prstGeom prst="rect">
            <a:avLst/>
          </a:prstGeom>
          <a:solidFill>
            <a:srgbClr val="00CFFF"/>
          </a:solidFill>
          <a:ln>
            <a:noFill/>
          </a:ln>
        </p:spPr>
        <p:txBody>
          <a:bodyPr lIns="19050" tIns="19050" rIns="19050" bIns="19050" anchor="ctr" anchorCtr="0">
            <a:noAutofit/>
          </a:bodyPr>
          <a:lstStyle/>
          <a:p>
            <a:pPr marL="0" marR="0" lvl="0" indent="0" algn="l" rtl="0">
              <a:lnSpc>
                <a:spcPct val="100000"/>
              </a:lnSpc>
              <a:spcBef>
                <a:spcPts val="0"/>
              </a:spcBef>
              <a:spcAft>
                <a:spcPts val="0"/>
              </a:spcAft>
              <a:buClr>
                <a:srgbClr val="00CFFF"/>
              </a:buClr>
              <a:buFont typeface="Helvetica Neue"/>
              <a:buNone/>
            </a:pPr>
            <a:endParaRPr sz="7500" b="1" i="0" u="none" strike="noStrike" cap="none">
              <a:solidFill>
                <a:srgbClr val="00CFFF"/>
              </a:solidFill>
              <a:latin typeface="Helvetica Neue"/>
              <a:ea typeface="Helvetica Neue"/>
              <a:cs typeface="Helvetica Neue"/>
              <a:sym typeface="Helvetica Neue"/>
            </a:endParaRPr>
          </a:p>
        </p:txBody>
      </p:sp>
      <p:sp>
        <p:nvSpPr>
          <p:cNvPr id="458" name="Shape 458"/>
          <p:cNvSpPr/>
          <p:nvPr/>
        </p:nvSpPr>
        <p:spPr>
          <a:xfrm>
            <a:off x="3338376" y="1957388"/>
            <a:ext cx="1857300" cy="85800"/>
          </a:xfrm>
          <a:prstGeom prst="rect">
            <a:avLst/>
          </a:prstGeom>
          <a:solidFill>
            <a:srgbClr val="00CFFF"/>
          </a:solidFill>
          <a:ln>
            <a:noFill/>
          </a:ln>
        </p:spPr>
        <p:txBody>
          <a:bodyPr lIns="19050" tIns="19050" rIns="19050" bIns="19050" anchor="ctr" anchorCtr="0">
            <a:noAutofit/>
          </a:bodyPr>
          <a:lstStyle/>
          <a:p>
            <a:pPr marL="0" marR="0" lvl="0" indent="0" algn="l" rtl="0">
              <a:lnSpc>
                <a:spcPct val="100000"/>
              </a:lnSpc>
              <a:spcBef>
                <a:spcPts val="0"/>
              </a:spcBef>
              <a:spcAft>
                <a:spcPts val="0"/>
              </a:spcAft>
              <a:buClr>
                <a:srgbClr val="00CFFF"/>
              </a:buClr>
              <a:buFont typeface="Helvetica Neue"/>
              <a:buNone/>
            </a:pPr>
            <a:endParaRPr sz="7500" b="1" i="0" u="none" strike="noStrike" cap="none">
              <a:solidFill>
                <a:srgbClr val="00CFFF"/>
              </a:solidFill>
              <a:latin typeface="Helvetica Neue"/>
              <a:ea typeface="Helvetica Neue"/>
              <a:cs typeface="Helvetica Neue"/>
              <a:sym typeface="Helvetica Neue"/>
            </a:endParaRPr>
          </a:p>
        </p:txBody>
      </p:sp>
      <p:sp>
        <p:nvSpPr>
          <p:cNvPr id="459" name="Shape 459"/>
          <p:cNvSpPr/>
          <p:nvPr/>
        </p:nvSpPr>
        <p:spPr>
          <a:xfrm>
            <a:off x="5980645" y="1957388"/>
            <a:ext cx="1857300" cy="85800"/>
          </a:xfrm>
          <a:prstGeom prst="rect">
            <a:avLst/>
          </a:prstGeom>
          <a:solidFill>
            <a:srgbClr val="00CFFF"/>
          </a:solidFill>
          <a:ln>
            <a:noFill/>
          </a:ln>
        </p:spPr>
        <p:txBody>
          <a:bodyPr lIns="19050" tIns="19050" rIns="19050" bIns="19050" anchor="ctr" anchorCtr="0">
            <a:noAutofit/>
          </a:bodyPr>
          <a:lstStyle/>
          <a:p>
            <a:pPr marL="0" marR="0" lvl="0" indent="0" algn="l" rtl="0">
              <a:lnSpc>
                <a:spcPct val="100000"/>
              </a:lnSpc>
              <a:spcBef>
                <a:spcPts val="0"/>
              </a:spcBef>
              <a:spcAft>
                <a:spcPts val="0"/>
              </a:spcAft>
              <a:buClr>
                <a:srgbClr val="00CFFF"/>
              </a:buClr>
              <a:buFont typeface="Helvetica Neue"/>
              <a:buNone/>
            </a:pPr>
            <a:endParaRPr sz="7500" b="1" i="0" u="none" strike="noStrike" cap="none">
              <a:solidFill>
                <a:srgbClr val="00CFFF"/>
              </a:solidFill>
              <a:latin typeface="Helvetica Neue"/>
              <a:ea typeface="Helvetica Neue"/>
              <a:cs typeface="Helvetica Neue"/>
              <a:sym typeface="Helvetica Neue"/>
            </a:endParaRPr>
          </a:p>
        </p:txBody>
      </p:sp>
      <p:sp>
        <p:nvSpPr>
          <p:cNvPr id="460" name="Shape 460"/>
          <p:cNvSpPr txBox="1">
            <a:spLocks noGrp="1"/>
          </p:cNvSpPr>
          <p:nvPr>
            <p:ph type="body" idx="14"/>
          </p:nvPr>
        </p:nvSpPr>
        <p:spPr>
          <a:xfrm>
            <a:off x="5977042" y="3410587"/>
            <a:ext cx="1893300" cy="1087800"/>
          </a:xfrm>
          <a:prstGeom prst="rect">
            <a:avLst/>
          </a:prstGeom>
          <a:noFill/>
          <a:ln>
            <a:noFill/>
          </a:ln>
        </p:spPr>
        <p:txBody>
          <a:bodyPr lIns="34275" tIns="34275" rIns="34275" bIns="34275" anchor="t" anchorCtr="0"/>
          <a:lstStyle>
            <a:lvl1pPr marL="0" marR="0" lvl="0"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461" name="Shape 461"/>
          <p:cNvSpPr txBox="1">
            <a:spLocks noGrp="1"/>
          </p:cNvSpPr>
          <p:nvPr>
            <p:ph type="sldNum" idx="12"/>
          </p:nvPr>
        </p:nvSpPr>
        <p:spPr>
          <a:xfrm>
            <a:off x="8320086" y="4814887"/>
            <a:ext cx="134100" cy="125700"/>
          </a:xfrm>
          <a:prstGeom prst="rect">
            <a:avLst/>
          </a:prstGeom>
          <a:noFill/>
          <a:ln>
            <a:noFill/>
          </a:ln>
        </p:spPr>
        <p:txBody>
          <a:bodyPr lIns="19050" tIns="19050" rIns="19050" bIns="19050" anchor="t" anchorCtr="0">
            <a:noAutofit/>
          </a:bodyPr>
          <a:lstStyle/>
          <a:p>
            <a:pPr marL="0" marR="0" lvl="0" indent="0" algn="r" rtl="0">
              <a:lnSpc>
                <a:spcPct val="120000"/>
              </a:lnSpc>
              <a:spcBef>
                <a:spcPts val="0"/>
              </a:spcBef>
              <a:spcAft>
                <a:spcPts val="0"/>
              </a:spcAft>
              <a:buClr>
                <a:srgbClr val="00CFFF"/>
              </a:buClr>
              <a:buSzPct val="25000"/>
              <a:buFont typeface="Helvetica Neue"/>
              <a:buNone/>
            </a:pPr>
            <a:fld id="{00000000-1234-1234-1234-123412341234}" type="slidenum">
              <a:rPr lang="en" sz="700" b="0" i="0" u="none" strike="noStrike" cap="none">
                <a:solidFill>
                  <a:srgbClr val="00CFFF"/>
                </a:solidFill>
                <a:latin typeface="Helvetica Neue"/>
                <a:ea typeface="Helvetica Neue"/>
                <a:cs typeface="Helvetica Neue"/>
                <a:sym typeface="Helvetica Neue"/>
              </a:rPr>
              <a:t>‹#›</a:t>
            </a:fld>
            <a:endParaRPr lang="en" sz="700" b="0" i="0" u="none" strike="noStrike" cap="none">
              <a:solidFill>
                <a:srgbClr val="00CFFF"/>
              </a:solidFill>
              <a:latin typeface="Helvetica Neue"/>
              <a:ea typeface="Helvetica Neue"/>
              <a:cs typeface="Helvetica Neue"/>
              <a:sym typeface="Helvetica Neue"/>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311700" y="555600"/>
            <a:ext cx="2808000" cy="755700"/>
          </a:xfrm>
          <a:prstGeom prst="rect">
            <a:avLst/>
          </a:prstGeom>
        </p:spPr>
        <p:txBody>
          <a:bodyPr lIns="91425" tIns="91425" rIns="91425" bIns="91425" anchor="b" anchorCtr="0"/>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a:endParaRPr/>
          </a:p>
        </p:txBody>
      </p:sp>
      <p:sp>
        <p:nvSpPr>
          <p:cNvPr id="30" name="Shape 30"/>
          <p:cNvSpPr txBox="1">
            <a:spLocks noGrp="1"/>
          </p:cNvSpPr>
          <p:nvPr>
            <p:ph type="body" idx="1"/>
          </p:nvPr>
        </p:nvSpPr>
        <p:spPr>
          <a:xfrm>
            <a:off x="311700" y="1389600"/>
            <a:ext cx="2808000" cy="3179400"/>
          </a:xfrm>
          <a:prstGeom prst="rect">
            <a:avLst/>
          </a:prstGeom>
        </p:spPr>
        <p:txBody>
          <a:bodyPr lIns="91425" tIns="91425" rIns="91425" bIns="91425" anchor="t" anchorCtr="0"/>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31" name="Shape 31"/>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cSld name="Numbered cols 3 white">
    <p:bg>
      <p:bgPr>
        <a:solidFill>
          <a:srgbClr val="FEFDFD"/>
        </a:solidFill>
        <a:effectLst/>
      </p:bgPr>
    </p:bg>
    <p:spTree>
      <p:nvGrpSpPr>
        <p:cNvPr id="1" name="Shape 462"/>
        <p:cNvGrpSpPr/>
        <p:nvPr/>
      </p:nvGrpSpPr>
      <p:grpSpPr>
        <a:xfrm>
          <a:off x="0" y="0"/>
          <a:ext cx="0" cy="0"/>
          <a:chOff x="0" y="0"/>
          <a:chExt cx="0" cy="0"/>
        </a:xfrm>
      </p:grpSpPr>
      <p:sp>
        <p:nvSpPr>
          <p:cNvPr id="463" name="Shape 463"/>
          <p:cNvSpPr txBox="1">
            <a:spLocks noGrp="1"/>
          </p:cNvSpPr>
          <p:nvPr>
            <p:ph type="body" idx="1"/>
          </p:nvPr>
        </p:nvSpPr>
        <p:spPr>
          <a:xfrm>
            <a:off x="695269" y="2063961"/>
            <a:ext cx="584700" cy="952500"/>
          </a:xfrm>
          <a:prstGeom prst="rect">
            <a:avLst/>
          </a:prstGeom>
          <a:noFill/>
          <a:ln>
            <a:noFill/>
          </a:ln>
        </p:spPr>
        <p:txBody>
          <a:bodyPr lIns="34275" tIns="34275" rIns="34275" bIns="34275" anchor="t" anchorCtr="0"/>
          <a:lstStyle>
            <a:lvl1pPr marL="0" marR="0" lvl="0" indent="0" algn="l" rtl="0">
              <a:lnSpc>
                <a:spcPct val="100000"/>
              </a:lnSpc>
              <a:spcBef>
                <a:spcPts val="0"/>
              </a:spcBef>
              <a:spcAft>
                <a:spcPts val="0"/>
              </a:spcAft>
              <a:buClr>
                <a:srgbClr val="007EA8"/>
              </a:buClr>
              <a:buFont typeface="Helvetica Neue"/>
              <a:buNone/>
              <a:defRPr sz="7500" b="1" i="0" u="none" strike="noStrike" cap="none">
                <a:solidFill>
                  <a:srgbClr val="007EA8"/>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464" name="Shape 464"/>
          <p:cNvSpPr txBox="1">
            <a:spLocks noGrp="1"/>
          </p:cNvSpPr>
          <p:nvPr>
            <p:ph type="body" idx="2"/>
          </p:nvPr>
        </p:nvSpPr>
        <p:spPr>
          <a:xfrm>
            <a:off x="681820" y="1732513"/>
            <a:ext cx="510900" cy="113400"/>
          </a:xfrm>
          <a:prstGeom prst="rect">
            <a:avLst/>
          </a:prstGeom>
          <a:noFill/>
          <a:ln>
            <a:noFill/>
          </a:ln>
        </p:spPr>
        <p:txBody>
          <a:bodyPr lIns="34275" tIns="34275" rIns="34275" bIns="34275" anchor="b" anchorCtr="0"/>
          <a:lstStyle>
            <a:lvl1pPr marL="0" marR="0" lvl="0" indent="0" algn="l" rtl="0">
              <a:lnSpc>
                <a:spcPct val="120000"/>
              </a:lnSpc>
              <a:spcBef>
                <a:spcPts val="900"/>
              </a:spcBef>
              <a:spcAft>
                <a:spcPts val="0"/>
              </a:spcAft>
              <a:buClr>
                <a:srgbClr val="1C304A"/>
              </a:buClr>
              <a:buFont typeface="Helvetica Neue"/>
              <a:buNone/>
              <a:defRPr sz="900" b="1" i="0" u="none" strike="noStrike" cap="none">
                <a:solidFill>
                  <a:srgbClr val="1C304A"/>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465" name="Shape 465"/>
          <p:cNvSpPr txBox="1">
            <a:spLocks noGrp="1"/>
          </p:cNvSpPr>
          <p:nvPr>
            <p:ph type="body" idx="3"/>
          </p:nvPr>
        </p:nvSpPr>
        <p:spPr>
          <a:xfrm>
            <a:off x="673454" y="3410587"/>
            <a:ext cx="1871700" cy="1087800"/>
          </a:xfrm>
          <a:prstGeom prst="rect">
            <a:avLst/>
          </a:prstGeom>
          <a:noFill/>
          <a:ln>
            <a:noFill/>
          </a:ln>
        </p:spPr>
        <p:txBody>
          <a:bodyPr lIns="34275" tIns="34275" rIns="34275" bIns="34275" anchor="t" anchorCtr="0"/>
          <a:lstStyle>
            <a:lvl1pPr marL="0" marR="0" lvl="0"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466" name="Shape 466"/>
          <p:cNvSpPr txBox="1">
            <a:spLocks noGrp="1"/>
          </p:cNvSpPr>
          <p:nvPr>
            <p:ph type="body" idx="4"/>
          </p:nvPr>
        </p:nvSpPr>
        <p:spPr>
          <a:xfrm>
            <a:off x="3310960" y="2063961"/>
            <a:ext cx="584700" cy="952500"/>
          </a:xfrm>
          <a:prstGeom prst="rect">
            <a:avLst/>
          </a:prstGeom>
          <a:noFill/>
          <a:ln>
            <a:noFill/>
          </a:ln>
        </p:spPr>
        <p:txBody>
          <a:bodyPr lIns="34275" tIns="34275" rIns="34275" bIns="34275" anchor="t" anchorCtr="0"/>
          <a:lstStyle>
            <a:lvl1pPr marL="0" marR="0" lvl="0" indent="0" algn="l" rtl="0">
              <a:lnSpc>
                <a:spcPct val="100000"/>
              </a:lnSpc>
              <a:spcBef>
                <a:spcPts val="0"/>
              </a:spcBef>
              <a:spcAft>
                <a:spcPts val="0"/>
              </a:spcAft>
              <a:buClr>
                <a:srgbClr val="007EA8"/>
              </a:buClr>
              <a:buFont typeface="Helvetica Neue"/>
              <a:buNone/>
              <a:defRPr sz="7500" b="1" i="0" u="none" strike="noStrike" cap="none">
                <a:solidFill>
                  <a:srgbClr val="007EA8"/>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467" name="Shape 467"/>
          <p:cNvSpPr txBox="1">
            <a:spLocks noGrp="1"/>
          </p:cNvSpPr>
          <p:nvPr>
            <p:ph type="body" idx="5"/>
          </p:nvPr>
        </p:nvSpPr>
        <p:spPr>
          <a:xfrm>
            <a:off x="3334773" y="1713463"/>
            <a:ext cx="530400" cy="113400"/>
          </a:xfrm>
          <a:prstGeom prst="rect">
            <a:avLst/>
          </a:prstGeom>
          <a:noFill/>
          <a:ln>
            <a:noFill/>
          </a:ln>
        </p:spPr>
        <p:txBody>
          <a:bodyPr lIns="34275" tIns="34275" rIns="34275" bIns="34275" anchor="b" anchorCtr="0"/>
          <a:lstStyle>
            <a:lvl1pPr marL="0" marR="0" lvl="0" indent="0" algn="l" rtl="0">
              <a:lnSpc>
                <a:spcPct val="120000"/>
              </a:lnSpc>
              <a:spcBef>
                <a:spcPts val="900"/>
              </a:spcBef>
              <a:spcAft>
                <a:spcPts val="0"/>
              </a:spcAft>
              <a:buClr>
                <a:srgbClr val="1C304A"/>
              </a:buClr>
              <a:buFont typeface="Helvetica Neue"/>
              <a:buNone/>
              <a:defRPr sz="900" b="1" i="0" u="none" strike="noStrike" cap="none">
                <a:solidFill>
                  <a:srgbClr val="1C304A"/>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468" name="Shape 468"/>
          <p:cNvSpPr txBox="1">
            <a:spLocks noGrp="1"/>
          </p:cNvSpPr>
          <p:nvPr>
            <p:ph type="body" idx="6"/>
          </p:nvPr>
        </p:nvSpPr>
        <p:spPr>
          <a:xfrm>
            <a:off x="3334773" y="3410587"/>
            <a:ext cx="1893300" cy="1087800"/>
          </a:xfrm>
          <a:prstGeom prst="rect">
            <a:avLst/>
          </a:prstGeom>
          <a:noFill/>
          <a:ln>
            <a:noFill/>
          </a:ln>
        </p:spPr>
        <p:txBody>
          <a:bodyPr lIns="34275" tIns="34275" rIns="34275" bIns="34275" anchor="t" anchorCtr="0"/>
          <a:lstStyle>
            <a:lvl1pPr marL="0" marR="0" lvl="0"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469" name="Shape 469"/>
          <p:cNvSpPr txBox="1">
            <a:spLocks noGrp="1"/>
          </p:cNvSpPr>
          <p:nvPr>
            <p:ph type="body" idx="7"/>
          </p:nvPr>
        </p:nvSpPr>
        <p:spPr>
          <a:xfrm>
            <a:off x="5948467" y="2063961"/>
            <a:ext cx="584700" cy="952500"/>
          </a:xfrm>
          <a:prstGeom prst="rect">
            <a:avLst/>
          </a:prstGeom>
          <a:noFill/>
          <a:ln>
            <a:noFill/>
          </a:ln>
        </p:spPr>
        <p:txBody>
          <a:bodyPr lIns="34275" tIns="34275" rIns="34275" bIns="34275" anchor="t" anchorCtr="0"/>
          <a:lstStyle>
            <a:lvl1pPr marL="0" marR="0" lvl="0" indent="0" algn="l" rtl="0">
              <a:lnSpc>
                <a:spcPct val="100000"/>
              </a:lnSpc>
              <a:spcBef>
                <a:spcPts val="0"/>
              </a:spcBef>
              <a:spcAft>
                <a:spcPts val="0"/>
              </a:spcAft>
              <a:buClr>
                <a:srgbClr val="007EA8"/>
              </a:buClr>
              <a:buFont typeface="Helvetica Neue"/>
              <a:buNone/>
              <a:defRPr sz="7500" b="1" i="0" u="none" strike="noStrike" cap="none">
                <a:solidFill>
                  <a:srgbClr val="007EA8"/>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470" name="Shape 470"/>
          <p:cNvSpPr txBox="1">
            <a:spLocks noGrp="1"/>
          </p:cNvSpPr>
          <p:nvPr>
            <p:ph type="body" idx="8"/>
          </p:nvPr>
        </p:nvSpPr>
        <p:spPr>
          <a:xfrm>
            <a:off x="5977042" y="1713463"/>
            <a:ext cx="650700" cy="113400"/>
          </a:xfrm>
          <a:prstGeom prst="rect">
            <a:avLst/>
          </a:prstGeom>
          <a:noFill/>
          <a:ln>
            <a:noFill/>
          </a:ln>
        </p:spPr>
        <p:txBody>
          <a:bodyPr lIns="34275" tIns="34275" rIns="34275" bIns="34275" anchor="b" anchorCtr="0"/>
          <a:lstStyle>
            <a:lvl1pPr marL="0" marR="0" lvl="0" indent="0" algn="l" rtl="0">
              <a:lnSpc>
                <a:spcPct val="120000"/>
              </a:lnSpc>
              <a:spcBef>
                <a:spcPts val="900"/>
              </a:spcBef>
              <a:spcAft>
                <a:spcPts val="0"/>
              </a:spcAft>
              <a:buClr>
                <a:srgbClr val="1C304A"/>
              </a:buClr>
              <a:buFont typeface="Helvetica Neue"/>
              <a:buNone/>
              <a:defRPr sz="900" b="1" i="0" u="none" strike="noStrike" cap="none">
                <a:solidFill>
                  <a:srgbClr val="1C304A"/>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471" name="Shape 471"/>
          <p:cNvSpPr/>
          <p:nvPr/>
        </p:nvSpPr>
        <p:spPr>
          <a:xfrm>
            <a:off x="683418" y="1957388"/>
            <a:ext cx="1857300" cy="85800"/>
          </a:xfrm>
          <a:prstGeom prst="rect">
            <a:avLst/>
          </a:prstGeom>
          <a:solidFill>
            <a:srgbClr val="007EA8"/>
          </a:solidFill>
          <a:ln>
            <a:noFill/>
          </a:ln>
        </p:spPr>
        <p:txBody>
          <a:bodyPr lIns="19050" tIns="19050" rIns="19050" bIns="19050" anchor="ctr" anchorCtr="0">
            <a:noAutofit/>
          </a:bodyPr>
          <a:lstStyle/>
          <a:p>
            <a:pPr marL="0" marR="0" lvl="0" indent="0" algn="l" rtl="0">
              <a:lnSpc>
                <a:spcPct val="100000"/>
              </a:lnSpc>
              <a:spcBef>
                <a:spcPts val="0"/>
              </a:spcBef>
              <a:spcAft>
                <a:spcPts val="0"/>
              </a:spcAft>
              <a:buClr>
                <a:srgbClr val="007EA8"/>
              </a:buClr>
              <a:buFont typeface="Helvetica Neue"/>
              <a:buNone/>
            </a:pPr>
            <a:endParaRPr sz="7500" b="1" i="0" u="none" strike="noStrike" cap="none">
              <a:solidFill>
                <a:srgbClr val="007EA8"/>
              </a:solidFill>
              <a:latin typeface="Helvetica Neue"/>
              <a:ea typeface="Helvetica Neue"/>
              <a:cs typeface="Helvetica Neue"/>
              <a:sym typeface="Helvetica Neue"/>
            </a:endParaRPr>
          </a:p>
        </p:txBody>
      </p:sp>
      <p:sp>
        <p:nvSpPr>
          <p:cNvPr id="472" name="Shape 472"/>
          <p:cNvSpPr/>
          <p:nvPr/>
        </p:nvSpPr>
        <p:spPr>
          <a:xfrm>
            <a:off x="3338376" y="1957388"/>
            <a:ext cx="1857300" cy="85800"/>
          </a:xfrm>
          <a:prstGeom prst="rect">
            <a:avLst/>
          </a:prstGeom>
          <a:solidFill>
            <a:srgbClr val="007EA8"/>
          </a:solidFill>
          <a:ln>
            <a:noFill/>
          </a:ln>
        </p:spPr>
        <p:txBody>
          <a:bodyPr lIns="19050" tIns="19050" rIns="19050" bIns="19050" anchor="ctr" anchorCtr="0">
            <a:noAutofit/>
          </a:bodyPr>
          <a:lstStyle/>
          <a:p>
            <a:pPr marL="0" marR="0" lvl="0" indent="0" algn="l" rtl="0">
              <a:lnSpc>
                <a:spcPct val="100000"/>
              </a:lnSpc>
              <a:spcBef>
                <a:spcPts val="0"/>
              </a:spcBef>
              <a:spcAft>
                <a:spcPts val="0"/>
              </a:spcAft>
              <a:buClr>
                <a:srgbClr val="007EA8"/>
              </a:buClr>
              <a:buFont typeface="Helvetica Neue"/>
              <a:buNone/>
            </a:pPr>
            <a:endParaRPr sz="7500" b="1" i="0" u="none" strike="noStrike" cap="none">
              <a:solidFill>
                <a:srgbClr val="007EA8"/>
              </a:solidFill>
              <a:latin typeface="Helvetica Neue"/>
              <a:ea typeface="Helvetica Neue"/>
              <a:cs typeface="Helvetica Neue"/>
              <a:sym typeface="Helvetica Neue"/>
            </a:endParaRPr>
          </a:p>
        </p:txBody>
      </p:sp>
      <p:sp>
        <p:nvSpPr>
          <p:cNvPr id="473" name="Shape 473"/>
          <p:cNvSpPr/>
          <p:nvPr/>
        </p:nvSpPr>
        <p:spPr>
          <a:xfrm>
            <a:off x="5980645" y="1957388"/>
            <a:ext cx="1857300" cy="85800"/>
          </a:xfrm>
          <a:prstGeom prst="rect">
            <a:avLst/>
          </a:prstGeom>
          <a:solidFill>
            <a:srgbClr val="007EA8"/>
          </a:solidFill>
          <a:ln>
            <a:noFill/>
          </a:ln>
        </p:spPr>
        <p:txBody>
          <a:bodyPr lIns="19050" tIns="19050" rIns="19050" bIns="19050" anchor="ctr" anchorCtr="0">
            <a:noAutofit/>
          </a:bodyPr>
          <a:lstStyle/>
          <a:p>
            <a:pPr marL="0" marR="0" lvl="0" indent="0" algn="l" rtl="0">
              <a:lnSpc>
                <a:spcPct val="100000"/>
              </a:lnSpc>
              <a:spcBef>
                <a:spcPts val="0"/>
              </a:spcBef>
              <a:spcAft>
                <a:spcPts val="0"/>
              </a:spcAft>
              <a:buClr>
                <a:srgbClr val="007EA8"/>
              </a:buClr>
              <a:buFont typeface="Helvetica Neue"/>
              <a:buNone/>
            </a:pPr>
            <a:endParaRPr sz="7500" b="1" i="0" u="none" strike="noStrike" cap="none">
              <a:solidFill>
                <a:srgbClr val="007EA8"/>
              </a:solidFill>
              <a:latin typeface="Helvetica Neue"/>
              <a:ea typeface="Helvetica Neue"/>
              <a:cs typeface="Helvetica Neue"/>
              <a:sym typeface="Helvetica Neue"/>
            </a:endParaRPr>
          </a:p>
        </p:txBody>
      </p:sp>
      <p:sp>
        <p:nvSpPr>
          <p:cNvPr id="474" name="Shape 474"/>
          <p:cNvSpPr txBox="1">
            <a:spLocks noGrp="1"/>
          </p:cNvSpPr>
          <p:nvPr>
            <p:ph type="body" idx="9"/>
          </p:nvPr>
        </p:nvSpPr>
        <p:spPr>
          <a:xfrm>
            <a:off x="5977042" y="3410587"/>
            <a:ext cx="1893300" cy="1087800"/>
          </a:xfrm>
          <a:prstGeom prst="rect">
            <a:avLst/>
          </a:prstGeom>
          <a:noFill/>
          <a:ln>
            <a:noFill/>
          </a:ln>
        </p:spPr>
        <p:txBody>
          <a:bodyPr lIns="34275" tIns="34275" rIns="34275" bIns="34275" anchor="t" anchorCtr="0"/>
          <a:lstStyle>
            <a:lvl1pPr marL="0" marR="0" lvl="0"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475" name="Shape 475"/>
          <p:cNvSpPr txBox="1">
            <a:spLocks noGrp="1"/>
          </p:cNvSpPr>
          <p:nvPr>
            <p:ph type="body" idx="13"/>
          </p:nvPr>
        </p:nvSpPr>
        <p:spPr>
          <a:xfrm>
            <a:off x="664959" y="614869"/>
            <a:ext cx="3995400" cy="208499"/>
          </a:xfrm>
          <a:prstGeom prst="rect">
            <a:avLst/>
          </a:prstGeom>
          <a:noFill/>
          <a:ln>
            <a:noFill/>
          </a:ln>
        </p:spPr>
        <p:txBody>
          <a:bodyPr lIns="34275" tIns="34275" rIns="34275" bIns="34275" anchor="t" anchorCtr="0"/>
          <a:lstStyle>
            <a:lvl1pPr marL="0" marR="0" lvl="0"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476" name="Shape 476"/>
          <p:cNvSpPr txBox="1">
            <a:spLocks noGrp="1"/>
          </p:cNvSpPr>
          <p:nvPr>
            <p:ph type="body" idx="14"/>
          </p:nvPr>
        </p:nvSpPr>
        <p:spPr>
          <a:xfrm>
            <a:off x="669721" y="945387"/>
            <a:ext cx="7450800" cy="321900"/>
          </a:xfrm>
          <a:prstGeom prst="rect">
            <a:avLst/>
          </a:prstGeom>
          <a:noFill/>
          <a:ln>
            <a:noFill/>
          </a:ln>
        </p:spPr>
        <p:txBody>
          <a:bodyPr lIns="34275" tIns="34275" rIns="34275" bIns="34275" anchor="t" anchorCtr="0"/>
          <a:lstStyle>
            <a:lvl1pPr marL="0" marR="0" lvl="0"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477" name="Shape 477"/>
          <p:cNvSpPr txBox="1">
            <a:spLocks noGrp="1"/>
          </p:cNvSpPr>
          <p:nvPr>
            <p:ph type="sldNum" idx="12"/>
          </p:nvPr>
        </p:nvSpPr>
        <p:spPr>
          <a:xfrm>
            <a:off x="8320086" y="4814887"/>
            <a:ext cx="134100" cy="125700"/>
          </a:xfrm>
          <a:prstGeom prst="rect">
            <a:avLst/>
          </a:prstGeom>
          <a:noFill/>
          <a:ln>
            <a:noFill/>
          </a:ln>
        </p:spPr>
        <p:txBody>
          <a:bodyPr lIns="19050" tIns="19050" rIns="19050" bIns="19050" anchor="t" anchorCtr="0">
            <a:noAutofit/>
          </a:bodyPr>
          <a:lstStyle/>
          <a:p>
            <a:pPr marL="0" marR="0" lvl="0" indent="0" algn="r" rtl="0">
              <a:lnSpc>
                <a:spcPct val="120000"/>
              </a:lnSpc>
              <a:spcBef>
                <a:spcPts val="0"/>
              </a:spcBef>
              <a:spcAft>
                <a:spcPts val="0"/>
              </a:spcAft>
              <a:buClr>
                <a:srgbClr val="1C304A"/>
              </a:buClr>
              <a:buSzPct val="25000"/>
              <a:buFont typeface="Helvetica Neue"/>
              <a:buNone/>
            </a:pPr>
            <a:fld id="{00000000-1234-1234-1234-123412341234}" type="slidenum">
              <a:rPr lang="en" sz="700" b="0" i="0" u="none" strike="noStrike" cap="none">
                <a:solidFill>
                  <a:srgbClr val="1C304A"/>
                </a:solidFill>
                <a:latin typeface="Helvetica Neue"/>
                <a:ea typeface="Helvetica Neue"/>
                <a:cs typeface="Helvetica Neue"/>
                <a:sym typeface="Helvetica Neue"/>
              </a:rPr>
              <a:t>‹#›</a:t>
            </a:fld>
            <a:endParaRPr lang="en" sz="700" b="0" i="0" u="none" strike="noStrike" cap="none">
              <a:solidFill>
                <a:srgbClr val="1C304A"/>
              </a:solidFill>
              <a:latin typeface="Helvetica Neue"/>
              <a:ea typeface="Helvetica Neue"/>
              <a:cs typeface="Helvetica Neue"/>
              <a:sym typeface="Helvetica Neue"/>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cSld name="Numbered cols 4 dark">
    <p:bg>
      <p:bgPr>
        <a:solidFill>
          <a:srgbClr val="1C304A"/>
        </a:solidFill>
        <a:effectLst/>
      </p:bgPr>
    </p:bg>
    <p:spTree>
      <p:nvGrpSpPr>
        <p:cNvPr id="1" name="Shape 478"/>
        <p:cNvGrpSpPr/>
        <p:nvPr/>
      </p:nvGrpSpPr>
      <p:grpSpPr>
        <a:xfrm>
          <a:off x="0" y="0"/>
          <a:ext cx="0" cy="0"/>
          <a:chOff x="0" y="0"/>
          <a:chExt cx="0" cy="0"/>
        </a:xfrm>
      </p:grpSpPr>
      <p:sp>
        <p:nvSpPr>
          <p:cNvPr id="479" name="Shape 479"/>
          <p:cNvSpPr txBox="1">
            <a:spLocks noGrp="1"/>
          </p:cNvSpPr>
          <p:nvPr>
            <p:ph type="body" idx="1"/>
          </p:nvPr>
        </p:nvSpPr>
        <p:spPr>
          <a:xfrm>
            <a:off x="664959" y="614869"/>
            <a:ext cx="3995400" cy="208499"/>
          </a:xfrm>
          <a:prstGeom prst="rect">
            <a:avLst/>
          </a:prstGeom>
          <a:noFill/>
          <a:ln>
            <a:noFill/>
          </a:ln>
        </p:spPr>
        <p:txBody>
          <a:bodyPr lIns="34275" tIns="34275" rIns="34275" bIns="34275" anchor="t" anchorCtr="0"/>
          <a:lstStyle>
            <a:lvl1pPr marL="0" marR="0" lvl="0"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480" name="Shape 480"/>
          <p:cNvSpPr txBox="1">
            <a:spLocks noGrp="1"/>
          </p:cNvSpPr>
          <p:nvPr>
            <p:ph type="body" idx="2"/>
          </p:nvPr>
        </p:nvSpPr>
        <p:spPr>
          <a:xfrm>
            <a:off x="669721" y="945387"/>
            <a:ext cx="7450800" cy="321900"/>
          </a:xfrm>
          <a:prstGeom prst="rect">
            <a:avLst/>
          </a:prstGeom>
          <a:noFill/>
          <a:ln>
            <a:noFill/>
          </a:ln>
        </p:spPr>
        <p:txBody>
          <a:bodyPr lIns="34275" tIns="34275" rIns="34275" bIns="34275" anchor="t" anchorCtr="0"/>
          <a:lstStyle>
            <a:lvl1pPr marL="0" marR="0" lvl="0"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481" name="Shape 481"/>
          <p:cNvSpPr/>
          <p:nvPr/>
        </p:nvSpPr>
        <p:spPr>
          <a:xfrm>
            <a:off x="682228" y="1992790"/>
            <a:ext cx="350700" cy="350700"/>
          </a:xfrm>
          <a:prstGeom prst="ellipse">
            <a:avLst/>
          </a:prstGeom>
          <a:solidFill>
            <a:srgbClr val="FEFDFD"/>
          </a:solidFill>
          <a:ln>
            <a:noFill/>
          </a:ln>
        </p:spPr>
        <p:txBody>
          <a:bodyPr lIns="19050" tIns="19050" rIns="19050" bIns="19050" anchor="ctr" anchorCtr="0">
            <a:noAutofit/>
          </a:bodyPr>
          <a:lstStyle/>
          <a:p>
            <a:pPr marL="0" marR="0" lvl="0" indent="0" algn="l" rtl="0">
              <a:lnSpc>
                <a:spcPct val="100000"/>
              </a:lnSpc>
              <a:spcBef>
                <a:spcPts val="0"/>
              </a:spcBef>
              <a:spcAft>
                <a:spcPts val="0"/>
              </a:spcAft>
              <a:buClr>
                <a:srgbClr val="16263B"/>
              </a:buClr>
              <a:buFont typeface="Helvetica Neue"/>
              <a:buNone/>
            </a:pPr>
            <a:endParaRPr sz="7500" b="1" i="0" u="none" strike="noStrike" cap="none">
              <a:solidFill>
                <a:srgbClr val="16263B"/>
              </a:solidFill>
              <a:latin typeface="Helvetica Neue"/>
              <a:ea typeface="Helvetica Neue"/>
              <a:cs typeface="Helvetica Neue"/>
              <a:sym typeface="Helvetica Neue"/>
            </a:endParaRPr>
          </a:p>
        </p:txBody>
      </p:sp>
      <p:sp>
        <p:nvSpPr>
          <p:cNvPr id="482" name="Shape 482"/>
          <p:cNvSpPr txBox="1">
            <a:spLocks noGrp="1"/>
          </p:cNvSpPr>
          <p:nvPr>
            <p:ph type="body" idx="3"/>
          </p:nvPr>
        </p:nvSpPr>
        <p:spPr>
          <a:xfrm>
            <a:off x="684205" y="3012624"/>
            <a:ext cx="1764900" cy="960600"/>
          </a:xfrm>
          <a:prstGeom prst="rect">
            <a:avLst/>
          </a:prstGeom>
          <a:noFill/>
          <a:ln>
            <a:noFill/>
          </a:ln>
        </p:spPr>
        <p:txBody>
          <a:bodyPr lIns="34275" tIns="34275" rIns="34275" bIns="34275" anchor="t" anchorCtr="0"/>
          <a:lstStyle>
            <a:lvl1pPr marL="0" marR="0" lvl="0"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483" name="Shape 483"/>
          <p:cNvSpPr txBox="1">
            <a:spLocks noGrp="1"/>
          </p:cNvSpPr>
          <p:nvPr>
            <p:ph type="body" idx="4"/>
          </p:nvPr>
        </p:nvSpPr>
        <p:spPr>
          <a:xfrm>
            <a:off x="684205" y="2510019"/>
            <a:ext cx="1764900" cy="350400"/>
          </a:xfrm>
          <a:prstGeom prst="rect">
            <a:avLst/>
          </a:prstGeom>
          <a:noFill/>
          <a:ln>
            <a:noFill/>
          </a:ln>
        </p:spPr>
        <p:txBody>
          <a:bodyPr lIns="34275" tIns="34275" rIns="34275" bIns="34275" anchor="t" anchorCtr="0"/>
          <a:lstStyle>
            <a:lvl1pPr marL="0" marR="0" lvl="0" indent="0" algn="l" rtl="0">
              <a:lnSpc>
                <a:spcPct val="120000"/>
              </a:lnSpc>
              <a:spcBef>
                <a:spcPts val="900"/>
              </a:spcBef>
              <a:spcAft>
                <a:spcPts val="0"/>
              </a:spcAft>
              <a:buClr>
                <a:srgbClr val="00CFFF"/>
              </a:buClr>
              <a:buFont typeface="Helvetica Neue"/>
              <a:buNone/>
              <a:defRPr sz="1200" b="1" i="0" u="none" strike="noStrike" cap="none">
                <a:solidFill>
                  <a:srgbClr val="00CFFF"/>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484" name="Shape 484"/>
          <p:cNvSpPr txBox="1">
            <a:spLocks noGrp="1"/>
          </p:cNvSpPr>
          <p:nvPr>
            <p:ph type="body" idx="5"/>
          </p:nvPr>
        </p:nvSpPr>
        <p:spPr>
          <a:xfrm>
            <a:off x="2711462" y="2510019"/>
            <a:ext cx="1848300" cy="397500"/>
          </a:xfrm>
          <a:prstGeom prst="rect">
            <a:avLst/>
          </a:prstGeom>
          <a:noFill/>
          <a:ln>
            <a:noFill/>
          </a:ln>
        </p:spPr>
        <p:txBody>
          <a:bodyPr lIns="34275" tIns="34275" rIns="34275" bIns="34275" anchor="t" anchorCtr="0"/>
          <a:lstStyle>
            <a:lvl1pPr marL="0" marR="0" lvl="0" indent="0" algn="l" rtl="0">
              <a:lnSpc>
                <a:spcPct val="120000"/>
              </a:lnSpc>
              <a:spcBef>
                <a:spcPts val="900"/>
              </a:spcBef>
              <a:spcAft>
                <a:spcPts val="0"/>
              </a:spcAft>
              <a:buClr>
                <a:srgbClr val="00CFFF"/>
              </a:buClr>
              <a:buFont typeface="Helvetica Neue"/>
              <a:buNone/>
              <a:defRPr sz="1200" b="1" i="0" u="none" strike="noStrike" cap="none">
                <a:solidFill>
                  <a:srgbClr val="00CFFF"/>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485" name="Shape 485"/>
          <p:cNvSpPr txBox="1">
            <a:spLocks noGrp="1"/>
          </p:cNvSpPr>
          <p:nvPr>
            <p:ph type="body" idx="6"/>
          </p:nvPr>
        </p:nvSpPr>
        <p:spPr>
          <a:xfrm>
            <a:off x="4664849" y="2510019"/>
            <a:ext cx="1848300" cy="397500"/>
          </a:xfrm>
          <a:prstGeom prst="rect">
            <a:avLst/>
          </a:prstGeom>
          <a:noFill/>
          <a:ln>
            <a:noFill/>
          </a:ln>
        </p:spPr>
        <p:txBody>
          <a:bodyPr lIns="34275" tIns="34275" rIns="34275" bIns="34275" anchor="t" anchorCtr="0"/>
          <a:lstStyle>
            <a:lvl1pPr marL="0" marR="0" lvl="0" indent="0" algn="l" rtl="0">
              <a:lnSpc>
                <a:spcPct val="120000"/>
              </a:lnSpc>
              <a:spcBef>
                <a:spcPts val="900"/>
              </a:spcBef>
              <a:spcAft>
                <a:spcPts val="0"/>
              </a:spcAft>
              <a:buClr>
                <a:srgbClr val="00CFFF"/>
              </a:buClr>
              <a:buFont typeface="Helvetica Neue"/>
              <a:buNone/>
              <a:defRPr sz="1200" b="1" i="0" u="none" strike="noStrike" cap="none">
                <a:solidFill>
                  <a:srgbClr val="00CFFF"/>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486" name="Shape 486"/>
          <p:cNvSpPr txBox="1">
            <a:spLocks noGrp="1"/>
          </p:cNvSpPr>
          <p:nvPr>
            <p:ph type="body" idx="7"/>
          </p:nvPr>
        </p:nvSpPr>
        <p:spPr>
          <a:xfrm>
            <a:off x="6595642" y="2510019"/>
            <a:ext cx="1764900" cy="153000"/>
          </a:xfrm>
          <a:prstGeom prst="rect">
            <a:avLst/>
          </a:prstGeom>
          <a:noFill/>
          <a:ln>
            <a:noFill/>
          </a:ln>
        </p:spPr>
        <p:txBody>
          <a:bodyPr lIns="34275" tIns="34275" rIns="34275" bIns="34275" anchor="t" anchorCtr="0"/>
          <a:lstStyle>
            <a:lvl1pPr marL="0" marR="0" lvl="0" indent="0" algn="l" rtl="0">
              <a:lnSpc>
                <a:spcPct val="120000"/>
              </a:lnSpc>
              <a:spcBef>
                <a:spcPts val="900"/>
              </a:spcBef>
              <a:spcAft>
                <a:spcPts val="0"/>
              </a:spcAft>
              <a:buClr>
                <a:srgbClr val="00CFFF"/>
              </a:buClr>
              <a:buFont typeface="Helvetica Neue"/>
              <a:buNone/>
              <a:defRPr sz="1200" b="1" i="0" u="none" strike="noStrike" cap="none">
                <a:solidFill>
                  <a:srgbClr val="00CFFF"/>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487" name="Shape 487"/>
          <p:cNvSpPr txBox="1">
            <a:spLocks noGrp="1"/>
          </p:cNvSpPr>
          <p:nvPr>
            <p:ph type="body" idx="8"/>
          </p:nvPr>
        </p:nvSpPr>
        <p:spPr>
          <a:xfrm>
            <a:off x="2708697" y="3012624"/>
            <a:ext cx="1768500" cy="960600"/>
          </a:xfrm>
          <a:prstGeom prst="rect">
            <a:avLst/>
          </a:prstGeom>
          <a:noFill/>
          <a:ln>
            <a:noFill/>
          </a:ln>
        </p:spPr>
        <p:txBody>
          <a:bodyPr lIns="34275" tIns="34275" rIns="34275" bIns="34275" anchor="t" anchorCtr="0"/>
          <a:lstStyle>
            <a:lvl1pPr marL="0" marR="0" lvl="0"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488" name="Shape 488"/>
          <p:cNvSpPr txBox="1">
            <a:spLocks noGrp="1"/>
          </p:cNvSpPr>
          <p:nvPr>
            <p:ph type="body" idx="9"/>
          </p:nvPr>
        </p:nvSpPr>
        <p:spPr>
          <a:xfrm>
            <a:off x="4662977" y="3012624"/>
            <a:ext cx="1768500" cy="960600"/>
          </a:xfrm>
          <a:prstGeom prst="rect">
            <a:avLst/>
          </a:prstGeom>
          <a:noFill/>
          <a:ln>
            <a:noFill/>
          </a:ln>
        </p:spPr>
        <p:txBody>
          <a:bodyPr lIns="34275" tIns="34275" rIns="34275" bIns="34275" anchor="t" anchorCtr="0"/>
          <a:lstStyle>
            <a:lvl1pPr marL="0" marR="0" lvl="0"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489" name="Shape 489"/>
          <p:cNvSpPr txBox="1">
            <a:spLocks noGrp="1"/>
          </p:cNvSpPr>
          <p:nvPr>
            <p:ph type="body" idx="13"/>
          </p:nvPr>
        </p:nvSpPr>
        <p:spPr>
          <a:xfrm>
            <a:off x="6598976" y="3012624"/>
            <a:ext cx="1764900" cy="960600"/>
          </a:xfrm>
          <a:prstGeom prst="rect">
            <a:avLst/>
          </a:prstGeom>
          <a:noFill/>
          <a:ln>
            <a:noFill/>
          </a:ln>
        </p:spPr>
        <p:txBody>
          <a:bodyPr lIns="34275" tIns="34275" rIns="34275" bIns="34275" anchor="t" anchorCtr="0"/>
          <a:lstStyle>
            <a:lvl1pPr marL="0" marR="0" lvl="0"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490" name="Shape 490"/>
          <p:cNvSpPr txBox="1">
            <a:spLocks noGrp="1"/>
          </p:cNvSpPr>
          <p:nvPr>
            <p:ph type="body" idx="14"/>
          </p:nvPr>
        </p:nvSpPr>
        <p:spPr>
          <a:xfrm>
            <a:off x="785215" y="2065963"/>
            <a:ext cx="138300" cy="208500"/>
          </a:xfrm>
          <a:prstGeom prst="rect">
            <a:avLst/>
          </a:prstGeom>
          <a:noFill/>
          <a:ln>
            <a:noFill/>
          </a:ln>
        </p:spPr>
        <p:txBody>
          <a:bodyPr lIns="34275" tIns="34275" rIns="34275" bIns="34275" anchor="ctr" anchorCtr="0"/>
          <a:lstStyle>
            <a:lvl1pPr marL="0" marR="0" lvl="0" indent="0" algn="l" rtl="0">
              <a:lnSpc>
                <a:spcPct val="80000"/>
              </a:lnSpc>
              <a:spcBef>
                <a:spcPts val="0"/>
              </a:spcBef>
              <a:spcAft>
                <a:spcPts val="0"/>
              </a:spcAft>
              <a:buClr>
                <a:srgbClr val="16263B"/>
              </a:buClr>
              <a:buFont typeface="Helvetica Neue"/>
              <a:buNone/>
              <a:defRPr sz="1400" b="1" i="0" u="none" strike="noStrike" cap="none">
                <a:solidFill>
                  <a:srgbClr val="16263B"/>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491" name="Shape 491"/>
          <p:cNvSpPr/>
          <p:nvPr/>
        </p:nvSpPr>
        <p:spPr>
          <a:xfrm>
            <a:off x="2712958" y="1992790"/>
            <a:ext cx="350700" cy="350700"/>
          </a:xfrm>
          <a:prstGeom prst="ellipse">
            <a:avLst/>
          </a:prstGeom>
          <a:solidFill>
            <a:srgbClr val="FEFDFD"/>
          </a:solidFill>
          <a:ln>
            <a:noFill/>
          </a:ln>
        </p:spPr>
        <p:txBody>
          <a:bodyPr lIns="19050" tIns="19050" rIns="19050" bIns="19050" anchor="ctr" anchorCtr="0">
            <a:noAutofit/>
          </a:bodyPr>
          <a:lstStyle/>
          <a:p>
            <a:pPr marL="0" marR="0" lvl="0" indent="0" algn="l" rtl="0">
              <a:lnSpc>
                <a:spcPct val="100000"/>
              </a:lnSpc>
              <a:spcBef>
                <a:spcPts val="0"/>
              </a:spcBef>
              <a:spcAft>
                <a:spcPts val="0"/>
              </a:spcAft>
              <a:buClr>
                <a:srgbClr val="16263B"/>
              </a:buClr>
              <a:buFont typeface="Helvetica Neue"/>
              <a:buNone/>
            </a:pPr>
            <a:endParaRPr sz="7500" b="1" i="0" u="none" strike="noStrike" cap="none">
              <a:solidFill>
                <a:srgbClr val="16263B"/>
              </a:solidFill>
              <a:latin typeface="Helvetica Neue"/>
              <a:ea typeface="Helvetica Neue"/>
              <a:cs typeface="Helvetica Neue"/>
              <a:sym typeface="Helvetica Neue"/>
            </a:endParaRPr>
          </a:p>
        </p:txBody>
      </p:sp>
      <p:sp>
        <p:nvSpPr>
          <p:cNvPr id="492" name="Shape 492"/>
          <p:cNvSpPr txBox="1">
            <a:spLocks noGrp="1"/>
          </p:cNvSpPr>
          <p:nvPr>
            <p:ph type="body" idx="15"/>
          </p:nvPr>
        </p:nvSpPr>
        <p:spPr>
          <a:xfrm>
            <a:off x="2815945" y="2065963"/>
            <a:ext cx="138300" cy="208500"/>
          </a:xfrm>
          <a:prstGeom prst="rect">
            <a:avLst/>
          </a:prstGeom>
          <a:noFill/>
          <a:ln>
            <a:noFill/>
          </a:ln>
        </p:spPr>
        <p:txBody>
          <a:bodyPr lIns="34275" tIns="34275" rIns="34275" bIns="34275" anchor="ctr" anchorCtr="0"/>
          <a:lstStyle>
            <a:lvl1pPr marL="0" marR="0" lvl="0" indent="0" algn="l" rtl="0">
              <a:lnSpc>
                <a:spcPct val="80000"/>
              </a:lnSpc>
              <a:spcBef>
                <a:spcPts val="0"/>
              </a:spcBef>
              <a:spcAft>
                <a:spcPts val="0"/>
              </a:spcAft>
              <a:buClr>
                <a:srgbClr val="16263B"/>
              </a:buClr>
              <a:buFont typeface="Helvetica Neue"/>
              <a:buNone/>
              <a:defRPr sz="1400" b="1" i="0" u="none" strike="noStrike" cap="none">
                <a:solidFill>
                  <a:srgbClr val="16263B"/>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493" name="Shape 493"/>
          <p:cNvSpPr/>
          <p:nvPr/>
        </p:nvSpPr>
        <p:spPr>
          <a:xfrm>
            <a:off x="4663678" y="1992790"/>
            <a:ext cx="350700" cy="350700"/>
          </a:xfrm>
          <a:prstGeom prst="ellipse">
            <a:avLst/>
          </a:prstGeom>
          <a:solidFill>
            <a:srgbClr val="FEFDFD"/>
          </a:solidFill>
          <a:ln>
            <a:noFill/>
          </a:ln>
        </p:spPr>
        <p:txBody>
          <a:bodyPr lIns="19050" tIns="19050" rIns="19050" bIns="19050" anchor="ctr" anchorCtr="0">
            <a:noAutofit/>
          </a:bodyPr>
          <a:lstStyle/>
          <a:p>
            <a:pPr marL="0" marR="0" lvl="0" indent="0" algn="l" rtl="0">
              <a:lnSpc>
                <a:spcPct val="100000"/>
              </a:lnSpc>
              <a:spcBef>
                <a:spcPts val="0"/>
              </a:spcBef>
              <a:spcAft>
                <a:spcPts val="0"/>
              </a:spcAft>
              <a:buClr>
                <a:srgbClr val="16263B"/>
              </a:buClr>
              <a:buFont typeface="Helvetica Neue"/>
              <a:buNone/>
            </a:pPr>
            <a:endParaRPr sz="7500" b="1" i="0" u="none" strike="noStrike" cap="none">
              <a:solidFill>
                <a:srgbClr val="16263B"/>
              </a:solidFill>
              <a:latin typeface="Helvetica Neue"/>
              <a:ea typeface="Helvetica Neue"/>
              <a:cs typeface="Helvetica Neue"/>
              <a:sym typeface="Helvetica Neue"/>
            </a:endParaRPr>
          </a:p>
        </p:txBody>
      </p:sp>
      <p:sp>
        <p:nvSpPr>
          <p:cNvPr id="494" name="Shape 494"/>
          <p:cNvSpPr txBox="1">
            <a:spLocks noGrp="1"/>
          </p:cNvSpPr>
          <p:nvPr>
            <p:ph type="body" idx="16"/>
          </p:nvPr>
        </p:nvSpPr>
        <p:spPr>
          <a:xfrm>
            <a:off x="4766665" y="2065963"/>
            <a:ext cx="138300" cy="208500"/>
          </a:xfrm>
          <a:prstGeom prst="rect">
            <a:avLst/>
          </a:prstGeom>
          <a:noFill/>
          <a:ln>
            <a:noFill/>
          </a:ln>
        </p:spPr>
        <p:txBody>
          <a:bodyPr lIns="34275" tIns="34275" rIns="34275" bIns="34275" anchor="ctr" anchorCtr="0"/>
          <a:lstStyle>
            <a:lvl1pPr marL="0" marR="0" lvl="0" indent="0" algn="l" rtl="0">
              <a:lnSpc>
                <a:spcPct val="80000"/>
              </a:lnSpc>
              <a:spcBef>
                <a:spcPts val="0"/>
              </a:spcBef>
              <a:spcAft>
                <a:spcPts val="0"/>
              </a:spcAft>
              <a:buClr>
                <a:srgbClr val="16263B"/>
              </a:buClr>
              <a:buFont typeface="Helvetica Neue"/>
              <a:buNone/>
              <a:defRPr sz="1400" b="1" i="0" u="none" strike="noStrike" cap="none">
                <a:solidFill>
                  <a:srgbClr val="16263B"/>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495" name="Shape 495"/>
          <p:cNvSpPr/>
          <p:nvPr/>
        </p:nvSpPr>
        <p:spPr>
          <a:xfrm>
            <a:off x="6614398" y="1992790"/>
            <a:ext cx="350700" cy="350700"/>
          </a:xfrm>
          <a:prstGeom prst="ellipse">
            <a:avLst/>
          </a:prstGeom>
          <a:solidFill>
            <a:srgbClr val="FEFDFD"/>
          </a:solidFill>
          <a:ln>
            <a:noFill/>
          </a:ln>
        </p:spPr>
        <p:txBody>
          <a:bodyPr lIns="19050" tIns="19050" rIns="19050" bIns="19050" anchor="ctr" anchorCtr="0">
            <a:noAutofit/>
          </a:bodyPr>
          <a:lstStyle/>
          <a:p>
            <a:pPr marL="0" marR="0" lvl="0" indent="0" algn="l" rtl="0">
              <a:lnSpc>
                <a:spcPct val="100000"/>
              </a:lnSpc>
              <a:spcBef>
                <a:spcPts val="0"/>
              </a:spcBef>
              <a:spcAft>
                <a:spcPts val="0"/>
              </a:spcAft>
              <a:buClr>
                <a:srgbClr val="16263B"/>
              </a:buClr>
              <a:buFont typeface="Helvetica Neue"/>
              <a:buNone/>
            </a:pPr>
            <a:endParaRPr sz="7500" b="1" i="0" u="none" strike="noStrike" cap="none">
              <a:solidFill>
                <a:srgbClr val="16263B"/>
              </a:solidFill>
              <a:latin typeface="Helvetica Neue"/>
              <a:ea typeface="Helvetica Neue"/>
              <a:cs typeface="Helvetica Neue"/>
              <a:sym typeface="Helvetica Neue"/>
            </a:endParaRPr>
          </a:p>
        </p:txBody>
      </p:sp>
      <p:sp>
        <p:nvSpPr>
          <p:cNvPr id="496" name="Shape 496"/>
          <p:cNvSpPr txBox="1">
            <a:spLocks noGrp="1"/>
          </p:cNvSpPr>
          <p:nvPr>
            <p:ph type="body" idx="17"/>
          </p:nvPr>
        </p:nvSpPr>
        <p:spPr>
          <a:xfrm>
            <a:off x="6717386" y="2065963"/>
            <a:ext cx="138300" cy="208500"/>
          </a:xfrm>
          <a:prstGeom prst="rect">
            <a:avLst/>
          </a:prstGeom>
          <a:noFill/>
          <a:ln>
            <a:noFill/>
          </a:ln>
        </p:spPr>
        <p:txBody>
          <a:bodyPr lIns="34275" tIns="34275" rIns="34275" bIns="34275" anchor="ctr" anchorCtr="0"/>
          <a:lstStyle>
            <a:lvl1pPr marL="0" marR="0" lvl="0" indent="0" algn="l" rtl="0">
              <a:lnSpc>
                <a:spcPct val="80000"/>
              </a:lnSpc>
              <a:spcBef>
                <a:spcPts val="0"/>
              </a:spcBef>
              <a:spcAft>
                <a:spcPts val="0"/>
              </a:spcAft>
              <a:buClr>
                <a:srgbClr val="16263B"/>
              </a:buClr>
              <a:buFont typeface="Helvetica Neue"/>
              <a:buNone/>
              <a:defRPr sz="1400" b="1" i="0" u="none" strike="noStrike" cap="none">
                <a:solidFill>
                  <a:srgbClr val="16263B"/>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497" name="Shape 497"/>
          <p:cNvSpPr txBox="1">
            <a:spLocks noGrp="1"/>
          </p:cNvSpPr>
          <p:nvPr>
            <p:ph type="sldNum" idx="12"/>
          </p:nvPr>
        </p:nvSpPr>
        <p:spPr>
          <a:xfrm>
            <a:off x="8320087" y="4814887"/>
            <a:ext cx="149400" cy="138600"/>
          </a:xfrm>
          <a:prstGeom prst="rect">
            <a:avLst/>
          </a:prstGeom>
          <a:noFill/>
          <a:ln>
            <a:noFill/>
          </a:ln>
        </p:spPr>
        <p:txBody>
          <a:bodyPr lIns="19050" tIns="19050" rIns="19050" bIns="19050" anchor="t" anchorCtr="0">
            <a:noAutofit/>
          </a:bodyPr>
          <a:lstStyle/>
          <a:p>
            <a:pPr marL="0" marR="0" lvl="0" indent="0" algn="l" rtl="0">
              <a:lnSpc>
                <a:spcPct val="120000"/>
              </a:lnSpc>
              <a:spcBef>
                <a:spcPts val="0"/>
              </a:spcBef>
              <a:spcAft>
                <a:spcPts val="0"/>
              </a:spcAft>
              <a:buClr>
                <a:srgbClr val="00CFFF"/>
              </a:buClr>
              <a:buSzPct val="25000"/>
              <a:buFont typeface="Helvetica Neue"/>
              <a:buNone/>
            </a:pPr>
            <a:fld id="{00000000-1234-1234-1234-123412341234}" type="slidenum">
              <a:rPr lang="en" sz="800" b="0" i="0" u="none" strike="noStrike" cap="none">
                <a:solidFill>
                  <a:srgbClr val="00CFFF"/>
                </a:solidFill>
                <a:latin typeface="Helvetica Neue"/>
                <a:ea typeface="Helvetica Neue"/>
                <a:cs typeface="Helvetica Neue"/>
                <a:sym typeface="Helvetica Neue"/>
              </a:rPr>
              <a:t>‹#›</a:t>
            </a:fld>
            <a:endParaRPr lang="en" sz="800" b="0" i="0" u="none" strike="noStrike" cap="none">
              <a:solidFill>
                <a:srgbClr val="00CFFF"/>
              </a:solidFill>
              <a:latin typeface="Helvetica Neue"/>
              <a:ea typeface="Helvetica Neue"/>
              <a:cs typeface="Helvetica Neue"/>
              <a:sym typeface="Helvetica Neue"/>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cSld name="Numbered cols 4 white">
    <p:bg>
      <p:bgPr>
        <a:solidFill>
          <a:srgbClr val="FEFDFD"/>
        </a:solidFill>
        <a:effectLst/>
      </p:bgPr>
    </p:bg>
    <p:spTree>
      <p:nvGrpSpPr>
        <p:cNvPr id="1" name="Shape 498"/>
        <p:cNvGrpSpPr/>
        <p:nvPr/>
      </p:nvGrpSpPr>
      <p:grpSpPr>
        <a:xfrm>
          <a:off x="0" y="0"/>
          <a:ext cx="0" cy="0"/>
          <a:chOff x="0" y="0"/>
          <a:chExt cx="0" cy="0"/>
        </a:xfrm>
      </p:grpSpPr>
      <p:sp>
        <p:nvSpPr>
          <p:cNvPr id="499" name="Shape 499"/>
          <p:cNvSpPr txBox="1">
            <a:spLocks noGrp="1"/>
          </p:cNvSpPr>
          <p:nvPr>
            <p:ph type="body" idx="1"/>
          </p:nvPr>
        </p:nvSpPr>
        <p:spPr>
          <a:xfrm>
            <a:off x="664959" y="614869"/>
            <a:ext cx="3995400" cy="208499"/>
          </a:xfrm>
          <a:prstGeom prst="rect">
            <a:avLst/>
          </a:prstGeom>
          <a:noFill/>
          <a:ln>
            <a:noFill/>
          </a:ln>
        </p:spPr>
        <p:txBody>
          <a:bodyPr lIns="34275" tIns="34275" rIns="34275" bIns="34275" anchor="t" anchorCtr="0"/>
          <a:lstStyle>
            <a:lvl1pPr marL="0" marR="0" lvl="0"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500" name="Shape 500"/>
          <p:cNvSpPr txBox="1">
            <a:spLocks noGrp="1"/>
          </p:cNvSpPr>
          <p:nvPr>
            <p:ph type="body" idx="2"/>
          </p:nvPr>
        </p:nvSpPr>
        <p:spPr>
          <a:xfrm>
            <a:off x="669721" y="945387"/>
            <a:ext cx="7450800" cy="321900"/>
          </a:xfrm>
          <a:prstGeom prst="rect">
            <a:avLst/>
          </a:prstGeom>
          <a:noFill/>
          <a:ln>
            <a:noFill/>
          </a:ln>
        </p:spPr>
        <p:txBody>
          <a:bodyPr lIns="34275" tIns="34275" rIns="34275" bIns="34275" anchor="t" anchorCtr="0"/>
          <a:lstStyle>
            <a:lvl1pPr marL="0" marR="0" lvl="0"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501" name="Shape 501"/>
          <p:cNvSpPr/>
          <p:nvPr/>
        </p:nvSpPr>
        <p:spPr>
          <a:xfrm>
            <a:off x="682228" y="1992790"/>
            <a:ext cx="350700" cy="350700"/>
          </a:xfrm>
          <a:prstGeom prst="ellipse">
            <a:avLst/>
          </a:prstGeom>
          <a:solidFill>
            <a:srgbClr val="007EA8"/>
          </a:solidFill>
          <a:ln>
            <a:noFill/>
          </a:ln>
        </p:spPr>
        <p:txBody>
          <a:bodyPr lIns="19050" tIns="19050" rIns="19050" bIns="19050" anchor="ctr" anchorCtr="0">
            <a:noAutofit/>
          </a:bodyPr>
          <a:lstStyle/>
          <a:p>
            <a:pPr marL="0" marR="0" lvl="0" indent="0" algn="l" rtl="0">
              <a:lnSpc>
                <a:spcPct val="100000"/>
              </a:lnSpc>
              <a:spcBef>
                <a:spcPts val="0"/>
              </a:spcBef>
              <a:spcAft>
                <a:spcPts val="0"/>
              </a:spcAft>
              <a:buClr>
                <a:srgbClr val="00CFFF"/>
              </a:buClr>
              <a:buFont typeface="Helvetica Neue"/>
              <a:buNone/>
            </a:pPr>
            <a:endParaRPr sz="7500" b="1" i="0" u="none" strike="noStrike" cap="none">
              <a:solidFill>
                <a:srgbClr val="00CFFF"/>
              </a:solidFill>
              <a:latin typeface="Helvetica Neue"/>
              <a:ea typeface="Helvetica Neue"/>
              <a:cs typeface="Helvetica Neue"/>
              <a:sym typeface="Helvetica Neue"/>
            </a:endParaRPr>
          </a:p>
        </p:txBody>
      </p:sp>
      <p:sp>
        <p:nvSpPr>
          <p:cNvPr id="502" name="Shape 502"/>
          <p:cNvSpPr txBox="1">
            <a:spLocks noGrp="1"/>
          </p:cNvSpPr>
          <p:nvPr>
            <p:ph type="body" idx="3"/>
          </p:nvPr>
        </p:nvSpPr>
        <p:spPr>
          <a:xfrm>
            <a:off x="684205" y="3012624"/>
            <a:ext cx="1764900" cy="960600"/>
          </a:xfrm>
          <a:prstGeom prst="rect">
            <a:avLst/>
          </a:prstGeom>
          <a:noFill/>
          <a:ln>
            <a:noFill/>
          </a:ln>
        </p:spPr>
        <p:txBody>
          <a:bodyPr lIns="34275" tIns="34275" rIns="34275" bIns="34275" anchor="t" anchorCtr="0"/>
          <a:lstStyle>
            <a:lvl1pPr marL="0" marR="0" lvl="0"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503" name="Shape 503"/>
          <p:cNvSpPr txBox="1">
            <a:spLocks noGrp="1"/>
          </p:cNvSpPr>
          <p:nvPr>
            <p:ph type="body" idx="4"/>
          </p:nvPr>
        </p:nvSpPr>
        <p:spPr>
          <a:xfrm>
            <a:off x="684205" y="2510019"/>
            <a:ext cx="1764900" cy="350400"/>
          </a:xfrm>
          <a:prstGeom prst="rect">
            <a:avLst/>
          </a:prstGeom>
          <a:noFill/>
          <a:ln>
            <a:noFill/>
          </a:ln>
        </p:spPr>
        <p:txBody>
          <a:bodyPr lIns="34275" tIns="34275" rIns="34275" bIns="34275" anchor="t" anchorCtr="0"/>
          <a:lstStyle>
            <a:lvl1pPr marL="0" marR="0" lvl="0" indent="0" algn="l" rtl="0">
              <a:lnSpc>
                <a:spcPct val="120000"/>
              </a:lnSpc>
              <a:spcBef>
                <a:spcPts val="900"/>
              </a:spcBef>
              <a:spcAft>
                <a:spcPts val="0"/>
              </a:spcAft>
              <a:buClr>
                <a:srgbClr val="046B99"/>
              </a:buClr>
              <a:buFont typeface="Helvetica Neue"/>
              <a:buNone/>
              <a:defRPr sz="1200" b="1" i="0" u="none" strike="noStrike" cap="none">
                <a:solidFill>
                  <a:srgbClr val="046B99"/>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504" name="Shape 504"/>
          <p:cNvSpPr txBox="1">
            <a:spLocks noGrp="1"/>
          </p:cNvSpPr>
          <p:nvPr>
            <p:ph type="body" idx="5"/>
          </p:nvPr>
        </p:nvSpPr>
        <p:spPr>
          <a:xfrm>
            <a:off x="2711462" y="2510019"/>
            <a:ext cx="1774500" cy="153000"/>
          </a:xfrm>
          <a:prstGeom prst="rect">
            <a:avLst/>
          </a:prstGeom>
          <a:noFill/>
          <a:ln>
            <a:noFill/>
          </a:ln>
        </p:spPr>
        <p:txBody>
          <a:bodyPr lIns="34275" tIns="34275" rIns="34275" bIns="34275" anchor="t" anchorCtr="0"/>
          <a:lstStyle>
            <a:lvl1pPr marL="0" marR="0" lvl="0" indent="0" algn="l" rtl="0">
              <a:lnSpc>
                <a:spcPct val="120000"/>
              </a:lnSpc>
              <a:spcBef>
                <a:spcPts val="900"/>
              </a:spcBef>
              <a:spcAft>
                <a:spcPts val="0"/>
              </a:spcAft>
              <a:buClr>
                <a:srgbClr val="046B99"/>
              </a:buClr>
              <a:buFont typeface="Helvetica Neue"/>
              <a:buNone/>
              <a:defRPr sz="1200" b="1" i="0" u="none" strike="noStrike" cap="none">
                <a:solidFill>
                  <a:srgbClr val="046B99"/>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505" name="Shape 505"/>
          <p:cNvSpPr txBox="1">
            <a:spLocks noGrp="1"/>
          </p:cNvSpPr>
          <p:nvPr>
            <p:ph type="body" idx="6"/>
          </p:nvPr>
        </p:nvSpPr>
        <p:spPr>
          <a:xfrm>
            <a:off x="4664849" y="2510019"/>
            <a:ext cx="1764900" cy="153000"/>
          </a:xfrm>
          <a:prstGeom prst="rect">
            <a:avLst/>
          </a:prstGeom>
          <a:noFill/>
          <a:ln>
            <a:noFill/>
          </a:ln>
        </p:spPr>
        <p:txBody>
          <a:bodyPr lIns="34275" tIns="34275" rIns="34275" bIns="34275" anchor="t" anchorCtr="0"/>
          <a:lstStyle>
            <a:lvl1pPr marL="0" marR="0" lvl="0" indent="0" algn="l" rtl="0">
              <a:lnSpc>
                <a:spcPct val="120000"/>
              </a:lnSpc>
              <a:spcBef>
                <a:spcPts val="900"/>
              </a:spcBef>
              <a:spcAft>
                <a:spcPts val="0"/>
              </a:spcAft>
              <a:buClr>
                <a:srgbClr val="046B99"/>
              </a:buClr>
              <a:buFont typeface="Helvetica Neue"/>
              <a:buNone/>
              <a:defRPr sz="1200" b="1" i="0" u="none" strike="noStrike" cap="none">
                <a:solidFill>
                  <a:srgbClr val="046B99"/>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506" name="Shape 506"/>
          <p:cNvSpPr txBox="1">
            <a:spLocks noGrp="1"/>
          </p:cNvSpPr>
          <p:nvPr>
            <p:ph type="body" idx="7"/>
          </p:nvPr>
        </p:nvSpPr>
        <p:spPr>
          <a:xfrm>
            <a:off x="6595642" y="2510019"/>
            <a:ext cx="1764900" cy="153000"/>
          </a:xfrm>
          <a:prstGeom prst="rect">
            <a:avLst/>
          </a:prstGeom>
          <a:noFill/>
          <a:ln>
            <a:noFill/>
          </a:ln>
        </p:spPr>
        <p:txBody>
          <a:bodyPr lIns="34275" tIns="34275" rIns="34275" bIns="34275" anchor="t" anchorCtr="0"/>
          <a:lstStyle>
            <a:lvl1pPr marL="0" marR="0" lvl="0" indent="0" algn="l" rtl="0">
              <a:lnSpc>
                <a:spcPct val="120000"/>
              </a:lnSpc>
              <a:spcBef>
                <a:spcPts val="900"/>
              </a:spcBef>
              <a:spcAft>
                <a:spcPts val="0"/>
              </a:spcAft>
              <a:buClr>
                <a:srgbClr val="046B99"/>
              </a:buClr>
              <a:buFont typeface="Helvetica Neue"/>
              <a:buNone/>
              <a:defRPr sz="1200" b="1" i="0" u="none" strike="noStrike" cap="none">
                <a:solidFill>
                  <a:srgbClr val="046B99"/>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507" name="Shape 507"/>
          <p:cNvSpPr txBox="1">
            <a:spLocks noGrp="1"/>
          </p:cNvSpPr>
          <p:nvPr>
            <p:ph type="body" idx="8"/>
          </p:nvPr>
        </p:nvSpPr>
        <p:spPr>
          <a:xfrm>
            <a:off x="2708697" y="3012624"/>
            <a:ext cx="1768500" cy="960600"/>
          </a:xfrm>
          <a:prstGeom prst="rect">
            <a:avLst/>
          </a:prstGeom>
          <a:noFill/>
          <a:ln>
            <a:noFill/>
          </a:ln>
        </p:spPr>
        <p:txBody>
          <a:bodyPr lIns="34275" tIns="34275" rIns="34275" bIns="34275" anchor="t" anchorCtr="0"/>
          <a:lstStyle>
            <a:lvl1pPr marL="0" marR="0" lvl="0"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508" name="Shape 508"/>
          <p:cNvSpPr txBox="1">
            <a:spLocks noGrp="1"/>
          </p:cNvSpPr>
          <p:nvPr>
            <p:ph type="body" idx="9"/>
          </p:nvPr>
        </p:nvSpPr>
        <p:spPr>
          <a:xfrm>
            <a:off x="4662977" y="3012624"/>
            <a:ext cx="1768500" cy="960600"/>
          </a:xfrm>
          <a:prstGeom prst="rect">
            <a:avLst/>
          </a:prstGeom>
          <a:noFill/>
          <a:ln>
            <a:noFill/>
          </a:ln>
        </p:spPr>
        <p:txBody>
          <a:bodyPr lIns="34275" tIns="34275" rIns="34275" bIns="34275" anchor="t" anchorCtr="0"/>
          <a:lstStyle>
            <a:lvl1pPr marL="0" marR="0" lvl="0"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509" name="Shape 509"/>
          <p:cNvSpPr txBox="1">
            <a:spLocks noGrp="1"/>
          </p:cNvSpPr>
          <p:nvPr>
            <p:ph type="body" idx="13"/>
          </p:nvPr>
        </p:nvSpPr>
        <p:spPr>
          <a:xfrm>
            <a:off x="6598976" y="3012624"/>
            <a:ext cx="1768500" cy="960600"/>
          </a:xfrm>
          <a:prstGeom prst="rect">
            <a:avLst/>
          </a:prstGeom>
          <a:noFill/>
          <a:ln>
            <a:noFill/>
          </a:ln>
        </p:spPr>
        <p:txBody>
          <a:bodyPr lIns="34275" tIns="34275" rIns="34275" bIns="34275" anchor="t" anchorCtr="0"/>
          <a:lstStyle>
            <a:lvl1pPr marL="0" marR="0" lvl="0"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510" name="Shape 510"/>
          <p:cNvSpPr txBox="1">
            <a:spLocks noGrp="1"/>
          </p:cNvSpPr>
          <p:nvPr>
            <p:ph type="body" idx="14"/>
          </p:nvPr>
        </p:nvSpPr>
        <p:spPr>
          <a:xfrm>
            <a:off x="785215" y="2065963"/>
            <a:ext cx="138300" cy="208500"/>
          </a:xfrm>
          <a:prstGeom prst="rect">
            <a:avLst/>
          </a:prstGeom>
          <a:noFill/>
          <a:ln>
            <a:noFill/>
          </a:ln>
        </p:spPr>
        <p:txBody>
          <a:bodyPr lIns="34275" tIns="34275" rIns="34275" bIns="34275" anchor="ctr" anchorCtr="0"/>
          <a:lstStyle>
            <a:lvl1pPr marL="0" marR="0" lvl="0" indent="0" algn="l" rtl="0">
              <a:lnSpc>
                <a:spcPct val="80000"/>
              </a:lnSpc>
              <a:spcBef>
                <a:spcPts val="0"/>
              </a:spcBef>
              <a:spcAft>
                <a:spcPts val="0"/>
              </a:spcAft>
              <a:buClr>
                <a:srgbClr val="FEFDFD"/>
              </a:buClr>
              <a:buFont typeface="Helvetica Neue"/>
              <a:buNone/>
              <a:defRPr sz="1400" b="1" i="0" u="none" strike="noStrike" cap="none">
                <a:solidFill>
                  <a:srgbClr val="FEFDFD"/>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511" name="Shape 511"/>
          <p:cNvSpPr/>
          <p:nvPr/>
        </p:nvSpPr>
        <p:spPr>
          <a:xfrm>
            <a:off x="2712958" y="1992790"/>
            <a:ext cx="350700" cy="350700"/>
          </a:xfrm>
          <a:prstGeom prst="ellipse">
            <a:avLst/>
          </a:prstGeom>
          <a:solidFill>
            <a:srgbClr val="007EA8"/>
          </a:solidFill>
          <a:ln>
            <a:noFill/>
          </a:ln>
        </p:spPr>
        <p:txBody>
          <a:bodyPr lIns="19050" tIns="19050" rIns="19050" bIns="19050" anchor="ctr" anchorCtr="0">
            <a:noAutofit/>
          </a:bodyPr>
          <a:lstStyle/>
          <a:p>
            <a:pPr marL="0" marR="0" lvl="0" indent="0" algn="l" rtl="0">
              <a:lnSpc>
                <a:spcPct val="100000"/>
              </a:lnSpc>
              <a:spcBef>
                <a:spcPts val="0"/>
              </a:spcBef>
              <a:spcAft>
                <a:spcPts val="0"/>
              </a:spcAft>
              <a:buClr>
                <a:srgbClr val="00CFFF"/>
              </a:buClr>
              <a:buFont typeface="Helvetica Neue"/>
              <a:buNone/>
            </a:pPr>
            <a:endParaRPr sz="7500" b="1" i="0" u="none" strike="noStrike" cap="none">
              <a:solidFill>
                <a:srgbClr val="00CFFF"/>
              </a:solidFill>
              <a:latin typeface="Helvetica Neue"/>
              <a:ea typeface="Helvetica Neue"/>
              <a:cs typeface="Helvetica Neue"/>
              <a:sym typeface="Helvetica Neue"/>
            </a:endParaRPr>
          </a:p>
        </p:txBody>
      </p:sp>
      <p:sp>
        <p:nvSpPr>
          <p:cNvPr id="512" name="Shape 512"/>
          <p:cNvSpPr txBox="1">
            <a:spLocks noGrp="1"/>
          </p:cNvSpPr>
          <p:nvPr>
            <p:ph type="body" idx="15"/>
          </p:nvPr>
        </p:nvSpPr>
        <p:spPr>
          <a:xfrm>
            <a:off x="2815945" y="2065963"/>
            <a:ext cx="138300" cy="208500"/>
          </a:xfrm>
          <a:prstGeom prst="rect">
            <a:avLst/>
          </a:prstGeom>
          <a:noFill/>
          <a:ln>
            <a:noFill/>
          </a:ln>
        </p:spPr>
        <p:txBody>
          <a:bodyPr lIns="34275" tIns="34275" rIns="34275" bIns="34275" anchor="ctr" anchorCtr="0"/>
          <a:lstStyle>
            <a:lvl1pPr marL="0" marR="0" lvl="0" indent="0" algn="l" rtl="0">
              <a:lnSpc>
                <a:spcPct val="80000"/>
              </a:lnSpc>
              <a:spcBef>
                <a:spcPts val="0"/>
              </a:spcBef>
              <a:spcAft>
                <a:spcPts val="0"/>
              </a:spcAft>
              <a:buClr>
                <a:srgbClr val="FEFDFD"/>
              </a:buClr>
              <a:buFont typeface="Helvetica Neue"/>
              <a:buNone/>
              <a:defRPr sz="1400" b="1" i="0" u="none" strike="noStrike" cap="none">
                <a:solidFill>
                  <a:srgbClr val="FEFDFD"/>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513" name="Shape 513"/>
          <p:cNvSpPr/>
          <p:nvPr/>
        </p:nvSpPr>
        <p:spPr>
          <a:xfrm>
            <a:off x="4663678" y="1992790"/>
            <a:ext cx="350700" cy="350700"/>
          </a:xfrm>
          <a:prstGeom prst="ellipse">
            <a:avLst/>
          </a:prstGeom>
          <a:solidFill>
            <a:srgbClr val="007EA8"/>
          </a:solidFill>
          <a:ln>
            <a:noFill/>
          </a:ln>
        </p:spPr>
        <p:txBody>
          <a:bodyPr lIns="19050" tIns="19050" rIns="19050" bIns="19050" anchor="ctr" anchorCtr="0">
            <a:noAutofit/>
          </a:bodyPr>
          <a:lstStyle/>
          <a:p>
            <a:pPr marL="0" marR="0" lvl="0" indent="0" algn="l" rtl="0">
              <a:lnSpc>
                <a:spcPct val="100000"/>
              </a:lnSpc>
              <a:spcBef>
                <a:spcPts val="0"/>
              </a:spcBef>
              <a:spcAft>
                <a:spcPts val="0"/>
              </a:spcAft>
              <a:buClr>
                <a:srgbClr val="00CFFF"/>
              </a:buClr>
              <a:buFont typeface="Helvetica Neue"/>
              <a:buNone/>
            </a:pPr>
            <a:endParaRPr sz="7500" b="1" i="0" u="none" strike="noStrike" cap="none">
              <a:solidFill>
                <a:srgbClr val="00CFFF"/>
              </a:solidFill>
              <a:latin typeface="Helvetica Neue"/>
              <a:ea typeface="Helvetica Neue"/>
              <a:cs typeface="Helvetica Neue"/>
              <a:sym typeface="Helvetica Neue"/>
            </a:endParaRPr>
          </a:p>
        </p:txBody>
      </p:sp>
      <p:sp>
        <p:nvSpPr>
          <p:cNvPr id="514" name="Shape 514"/>
          <p:cNvSpPr txBox="1">
            <a:spLocks noGrp="1"/>
          </p:cNvSpPr>
          <p:nvPr>
            <p:ph type="body" idx="16"/>
          </p:nvPr>
        </p:nvSpPr>
        <p:spPr>
          <a:xfrm>
            <a:off x="4766665" y="2065963"/>
            <a:ext cx="138300" cy="208500"/>
          </a:xfrm>
          <a:prstGeom prst="rect">
            <a:avLst/>
          </a:prstGeom>
          <a:noFill/>
          <a:ln>
            <a:noFill/>
          </a:ln>
        </p:spPr>
        <p:txBody>
          <a:bodyPr lIns="34275" tIns="34275" rIns="34275" bIns="34275" anchor="ctr" anchorCtr="0"/>
          <a:lstStyle>
            <a:lvl1pPr marL="0" marR="0" lvl="0" indent="0" algn="l" rtl="0">
              <a:lnSpc>
                <a:spcPct val="80000"/>
              </a:lnSpc>
              <a:spcBef>
                <a:spcPts val="0"/>
              </a:spcBef>
              <a:spcAft>
                <a:spcPts val="0"/>
              </a:spcAft>
              <a:buClr>
                <a:srgbClr val="FEFDFD"/>
              </a:buClr>
              <a:buFont typeface="Helvetica Neue"/>
              <a:buNone/>
              <a:defRPr sz="1400" b="1" i="0" u="none" strike="noStrike" cap="none">
                <a:solidFill>
                  <a:srgbClr val="FEFDFD"/>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515" name="Shape 515"/>
          <p:cNvSpPr/>
          <p:nvPr/>
        </p:nvSpPr>
        <p:spPr>
          <a:xfrm>
            <a:off x="6614398" y="1992790"/>
            <a:ext cx="350700" cy="350700"/>
          </a:xfrm>
          <a:prstGeom prst="ellipse">
            <a:avLst/>
          </a:prstGeom>
          <a:solidFill>
            <a:srgbClr val="007EA8"/>
          </a:solidFill>
          <a:ln>
            <a:noFill/>
          </a:ln>
        </p:spPr>
        <p:txBody>
          <a:bodyPr lIns="19050" tIns="19050" rIns="19050" bIns="19050" anchor="ctr" anchorCtr="0">
            <a:noAutofit/>
          </a:bodyPr>
          <a:lstStyle/>
          <a:p>
            <a:pPr marL="0" marR="0" lvl="0" indent="0" algn="l" rtl="0">
              <a:lnSpc>
                <a:spcPct val="100000"/>
              </a:lnSpc>
              <a:spcBef>
                <a:spcPts val="0"/>
              </a:spcBef>
              <a:spcAft>
                <a:spcPts val="0"/>
              </a:spcAft>
              <a:buClr>
                <a:srgbClr val="00CFFF"/>
              </a:buClr>
              <a:buFont typeface="Helvetica Neue"/>
              <a:buNone/>
            </a:pPr>
            <a:endParaRPr sz="7500" b="1" i="0" u="none" strike="noStrike" cap="none">
              <a:solidFill>
                <a:srgbClr val="00CFFF"/>
              </a:solidFill>
              <a:latin typeface="Helvetica Neue"/>
              <a:ea typeface="Helvetica Neue"/>
              <a:cs typeface="Helvetica Neue"/>
              <a:sym typeface="Helvetica Neue"/>
            </a:endParaRPr>
          </a:p>
        </p:txBody>
      </p:sp>
      <p:sp>
        <p:nvSpPr>
          <p:cNvPr id="516" name="Shape 516"/>
          <p:cNvSpPr txBox="1">
            <a:spLocks noGrp="1"/>
          </p:cNvSpPr>
          <p:nvPr>
            <p:ph type="body" idx="17"/>
          </p:nvPr>
        </p:nvSpPr>
        <p:spPr>
          <a:xfrm>
            <a:off x="6717386" y="2065963"/>
            <a:ext cx="138300" cy="208500"/>
          </a:xfrm>
          <a:prstGeom prst="rect">
            <a:avLst/>
          </a:prstGeom>
          <a:noFill/>
          <a:ln>
            <a:noFill/>
          </a:ln>
        </p:spPr>
        <p:txBody>
          <a:bodyPr lIns="34275" tIns="34275" rIns="34275" bIns="34275" anchor="ctr" anchorCtr="0"/>
          <a:lstStyle>
            <a:lvl1pPr marL="0" marR="0" lvl="0" indent="0" algn="l" rtl="0">
              <a:lnSpc>
                <a:spcPct val="80000"/>
              </a:lnSpc>
              <a:spcBef>
                <a:spcPts val="0"/>
              </a:spcBef>
              <a:spcAft>
                <a:spcPts val="0"/>
              </a:spcAft>
              <a:buClr>
                <a:srgbClr val="FEFDFD"/>
              </a:buClr>
              <a:buFont typeface="Helvetica Neue"/>
              <a:buNone/>
              <a:defRPr sz="1400" b="1" i="0" u="none" strike="noStrike" cap="none">
                <a:solidFill>
                  <a:srgbClr val="FEFDFD"/>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517" name="Shape 517"/>
          <p:cNvSpPr txBox="1">
            <a:spLocks noGrp="1"/>
          </p:cNvSpPr>
          <p:nvPr>
            <p:ph type="sldNum" idx="12"/>
          </p:nvPr>
        </p:nvSpPr>
        <p:spPr>
          <a:xfrm>
            <a:off x="8320086" y="4814887"/>
            <a:ext cx="134100" cy="125700"/>
          </a:xfrm>
          <a:prstGeom prst="rect">
            <a:avLst/>
          </a:prstGeom>
          <a:noFill/>
          <a:ln>
            <a:noFill/>
          </a:ln>
        </p:spPr>
        <p:txBody>
          <a:bodyPr lIns="19050" tIns="19050" rIns="19050" bIns="19050" anchor="t" anchorCtr="0">
            <a:noAutofit/>
          </a:bodyPr>
          <a:lstStyle/>
          <a:p>
            <a:pPr marL="0" marR="0" lvl="0" indent="0" algn="r" rtl="0">
              <a:lnSpc>
                <a:spcPct val="120000"/>
              </a:lnSpc>
              <a:spcBef>
                <a:spcPts val="0"/>
              </a:spcBef>
              <a:spcAft>
                <a:spcPts val="0"/>
              </a:spcAft>
              <a:buClr>
                <a:srgbClr val="1C304A"/>
              </a:buClr>
              <a:buSzPct val="25000"/>
              <a:buFont typeface="Helvetica Neue"/>
              <a:buNone/>
            </a:pPr>
            <a:fld id="{00000000-1234-1234-1234-123412341234}" type="slidenum">
              <a:rPr lang="en" sz="700" b="0" i="0" u="none" strike="noStrike" cap="none">
                <a:solidFill>
                  <a:srgbClr val="1C304A"/>
                </a:solidFill>
                <a:latin typeface="Helvetica Neue"/>
                <a:ea typeface="Helvetica Neue"/>
                <a:cs typeface="Helvetica Neue"/>
                <a:sym typeface="Helvetica Neue"/>
              </a:rPr>
              <a:t>‹#›</a:t>
            </a:fld>
            <a:endParaRPr lang="en" sz="700" b="0" i="0" u="none" strike="noStrike" cap="none">
              <a:solidFill>
                <a:srgbClr val="1C304A"/>
              </a:solidFill>
              <a:latin typeface="Helvetica Neue"/>
              <a:ea typeface="Helvetica Neue"/>
              <a:cs typeface="Helvetica Neue"/>
              <a:sym typeface="Helvetica Neue"/>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cSld name="Bullet cols 4 white">
    <p:bg>
      <p:bgPr>
        <a:solidFill>
          <a:srgbClr val="FEFDFD"/>
        </a:solidFill>
        <a:effectLst/>
      </p:bgPr>
    </p:bg>
    <p:spTree>
      <p:nvGrpSpPr>
        <p:cNvPr id="1" name="Shape 518"/>
        <p:cNvGrpSpPr/>
        <p:nvPr/>
      </p:nvGrpSpPr>
      <p:grpSpPr>
        <a:xfrm>
          <a:off x="0" y="0"/>
          <a:ext cx="0" cy="0"/>
          <a:chOff x="0" y="0"/>
          <a:chExt cx="0" cy="0"/>
        </a:xfrm>
      </p:grpSpPr>
      <p:sp>
        <p:nvSpPr>
          <p:cNvPr id="519" name="Shape 519"/>
          <p:cNvSpPr txBox="1">
            <a:spLocks noGrp="1"/>
          </p:cNvSpPr>
          <p:nvPr>
            <p:ph type="body" idx="1"/>
          </p:nvPr>
        </p:nvSpPr>
        <p:spPr>
          <a:xfrm>
            <a:off x="664959" y="614869"/>
            <a:ext cx="3995400" cy="208499"/>
          </a:xfrm>
          <a:prstGeom prst="rect">
            <a:avLst/>
          </a:prstGeom>
          <a:noFill/>
          <a:ln>
            <a:noFill/>
          </a:ln>
        </p:spPr>
        <p:txBody>
          <a:bodyPr lIns="34275" tIns="34275" rIns="34275" bIns="34275" anchor="t" anchorCtr="0"/>
          <a:lstStyle>
            <a:lvl1pPr marL="0" marR="0" lvl="0"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520" name="Shape 520"/>
          <p:cNvSpPr txBox="1">
            <a:spLocks noGrp="1"/>
          </p:cNvSpPr>
          <p:nvPr>
            <p:ph type="body" idx="2"/>
          </p:nvPr>
        </p:nvSpPr>
        <p:spPr>
          <a:xfrm>
            <a:off x="669721" y="945387"/>
            <a:ext cx="7450800" cy="321900"/>
          </a:xfrm>
          <a:prstGeom prst="rect">
            <a:avLst/>
          </a:prstGeom>
          <a:noFill/>
          <a:ln>
            <a:noFill/>
          </a:ln>
        </p:spPr>
        <p:txBody>
          <a:bodyPr lIns="34275" tIns="34275" rIns="34275" bIns="34275" anchor="t" anchorCtr="0"/>
          <a:lstStyle>
            <a:lvl1pPr marL="0" marR="0" lvl="0"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521" name="Shape 521"/>
          <p:cNvSpPr txBox="1">
            <a:spLocks noGrp="1"/>
          </p:cNvSpPr>
          <p:nvPr>
            <p:ph type="body" idx="3"/>
          </p:nvPr>
        </p:nvSpPr>
        <p:spPr>
          <a:xfrm>
            <a:off x="684205" y="2536374"/>
            <a:ext cx="1764900" cy="960600"/>
          </a:xfrm>
          <a:prstGeom prst="rect">
            <a:avLst/>
          </a:prstGeom>
          <a:noFill/>
          <a:ln>
            <a:noFill/>
          </a:ln>
        </p:spPr>
        <p:txBody>
          <a:bodyPr lIns="34275" tIns="34275" rIns="34275" bIns="34275" anchor="t" anchorCtr="0"/>
          <a:lstStyle>
            <a:lvl1pPr marL="0" marR="0" lvl="0"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522" name="Shape 522"/>
          <p:cNvSpPr txBox="1">
            <a:spLocks noGrp="1"/>
          </p:cNvSpPr>
          <p:nvPr>
            <p:ph type="body" idx="4"/>
          </p:nvPr>
        </p:nvSpPr>
        <p:spPr>
          <a:xfrm>
            <a:off x="684205" y="1986144"/>
            <a:ext cx="1848300" cy="350400"/>
          </a:xfrm>
          <a:prstGeom prst="rect">
            <a:avLst/>
          </a:prstGeom>
          <a:noFill/>
          <a:ln>
            <a:noFill/>
          </a:ln>
        </p:spPr>
        <p:txBody>
          <a:bodyPr lIns="34275" tIns="34275" rIns="34275" bIns="34275" anchor="t" anchorCtr="0"/>
          <a:lstStyle>
            <a:lvl1pPr marL="0" marR="0" lvl="0" indent="0" algn="l" rtl="0">
              <a:lnSpc>
                <a:spcPct val="120000"/>
              </a:lnSpc>
              <a:spcBef>
                <a:spcPts val="900"/>
              </a:spcBef>
              <a:spcAft>
                <a:spcPts val="0"/>
              </a:spcAft>
              <a:buClr>
                <a:srgbClr val="046B99"/>
              </a:buClr>
              <a:buFont typeface="Helvetica Neue"/>
              <a:buNone/>
              <a:defRPr sz="1200" b="1" i="0" u="none" strike="noStrike" cap="none">
                <a:solidFill>
                  <a:srgbClr val="046B99"/>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523" name="Shape 523"/>
          <p:cNvSpPr txBox="1">
            <a:spLocks noGrp="1"/>
          </p:cNvSpPr>
          <p:nvPr>
            <p:ph type="body" idx="5"/>
          </p:nvPr>
        </p:nvSpPr>
        <p:spPr>
          <a:xfrm>
            <a:off x="2711462" y="1986144"/>
            <a:ext cx="1848300" cy="397500"/>
          </a:xfrm>
          <a:prstGeom prst="rect">
            <a:avLst/>
          </a:prstGeom>
          <a:noFill/>
          <a:ln>
            <a:noFill/>
          </a:ln>
        </p:spPr>
        <p:txBody>
          <a:bodyPr lIns="34275" tIns="34275" rIns="34275" bIns="34275" anchor="t" anchorCtr="0"/>
          <a:lstStyle>
            <a:lvl1pPr marL="0" marR="0" lvl="0" indent="0" algn="l" rtl="0">
              <a:lnSpc>
                <a:spcPct val="120000"/>
              </a:lnSpc>
              <a:spcBef>
                <a:spcPts val="900"/>
              </a:spcBef>
              <a:spcAft>
                <a:spcPts val="0"/>
              </a:spcAft>
              <a:buClr>
                <a:srgbClr val="046B99"/>
              </a:buClr>
              <a:buFont typeface="Helvetica Neue"/>
              <a:buNone/>
              <a:defRPr sz="1200" b="1" i="0" u="none" strike="noStrike" cap="none">
                <a:solidFill>
                  <a:srgbClr val="046B99"/>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524" name="Shape 524"/>
          <p:cNvSpPr txBox="1">
            <a:spLocks noGrp="1"/>
          </p:cNvSpPr>
          <p:nvPr>
            <p:ph type="body" idx="6"/>
          </p:nvPr>
        </p:nvSpPr>
        <p:spPr>
          <a:xfrm>
            <a:off x="4664849" y="1986144"/>
            <a:ext cx="1848300" cy="397500"/>
          </a:xfrm>
          <a:prstGeom prst="rect">
            <a:avLst/>
          </a:prstGeom>
          <a:noFill/>
          <a:ln>
            <a:noFill/>
          </a:ln>
        </p:spPr>
        <p:txBody>
          <a:bodyPr lIns="34275" tIns="34275" rIns="34275" bIns="34275" anchor="t" anchorCtr="0"/>
          <a:lstStyle>
            <a:lvl1pPr marL="0" marR="0" lvl="0" indent="0" algn="l" rtl="0">
              <a:lnSpc>
                <a:spcPct val="120000"/>
              </a:lnSpc>
              <a:spcBef>
                <a:spcPts val="900"/>
              </a:spcBef>
              <a:spcAft>
                <a:spcPts val="0"/>
              </a:spcAft>
              <a:buClr>
                <a:srgbClr val="046B99"/>
              </a:buClr>
              <a:buFont typeface="Helvetica Neue"/>
              <a:buNone/>
              <a:defRPr sz="1200" b="1" i="0" u="none" strike="noStrike" cap="none">
                <a:solidFill>
                  <a:srgbClr val="046B99"/>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525" name="Shape 525"/>
          <p:cNvSpPr txBox="1">
            <a:spLocks noGrp="1"/>
          </p:cNvSpPr>
          <p:nvPr>
            <p:ph type="body" idx="7"/>
          </p:nvPr>
        </p:nvSpPr>
        <p:spPr>
          <a:xfrm>
            <a:off x="6595642" y="1986144"/>
            <a:ext cx="1848300" cy="397500"/>
          </a:xfrm>
          <a:prstGeom prst="rect">
            <a:avLst/>
          </a:prstGeom>
          <a:noFill/>
          <a:ln>
            <a:noFill/>
          </a:ln>
        </p:spPr>
        <p:txBody>
          <a:bodyPr lIns="34275" tIns="34275" rIns="34275" bIns="34275" anchor="t" anchorCtr="0"/>
          <a:lstStyle>
            <a:lvl1pPr marL="0" marR="0" lvl="0" indent="0" algn="l" rtl="0">
              <a:lnSpc>
                <a:spcPct val="120000"/>
              </a:lnSpc>
              <a:spcBef>
                <a:spcPts val="900"/>
              </a:spcBef>
              <a:spcAft>
                <a:spcPts val="0"/>
              </a:spcAft>
              <a:buClr>
                <a:srgbClr val="046B99"/>
              </a:buClr>
              <a:buFont typeface="Helvetica Neue"/>
              <a:buNone/>
              <a:defRPr sz="1200" b="1" i="0" u="none" strike="noStrike" cap="none">
                <a:solidFill>
                  <a:srgbClr val="046B99"/>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526" name="Shape 526"/>
          <p:cNvSpPr txBox="1">
            <a:spLocks noGrp="1"/>
          </p:cNvSpPr>
          <p:nvPr>
            <p:ph type="body" idx="8"/>
          </p:nvPr>
        </p:nvSpPr>
        <p:spPr>
          <a:xfrm>
            <a:off x="2708697" y="2536374"/>
            <a:ext cx="1768500" cy="960600"/>
          </a:xfrm>
          <a:prstGeom prst="rect">
            <a:avLst/>
          </a:prstGeom>
          <a:noFill/>
          <a:ln>
            <a:noFill/>
          </a:ln>
        </p:spPr>
        <p:txBody>
          <a:bodyPr lIns="34275" tIns="34275" rIns="34275" bIns="34275" anchor="t" anchorCtr="0"/>
          <a:lstStyle>
            <a:lvl1pPr marL="0" marR="0" lvl="0"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527" name="Shape 527"/>
          <p:cNvSpPr txBox="1">
            <a:spLocks noGrp="1"/>
          </p:cNvSpPr>
          <p:nvPr>
            <p:ph type="body" idx="9"/>
          </p:nvPr>
        </p:nvSpPr>
        <p:spPr>
          <a:xfrm>
            <a:off x="4662977" y="2536374"/>
            <a:ext cx="1768500" cy="960600"/>
          </a:xfrm>
          <a:prstGeom prst="rect">
            <a:avLst/>
          </a:prstGeom>
          <a:noFill/>
          <a:ln>
            <a:noFill/>
          </a:ln>
        </p:spPr>
        <p:txBody>
          <a:bodyPr lIns="34275" tIns="34275" rIns="34275" bIns="34275" anchor="t" anchorCtr="0"/>
          <a:lstStyle>
            <a:lvl1pPr marL="0" marR="0" lvl="0"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528" name="Shape 528"/>
          <p:cNvSpPr txBox="1">
            <a:spLocks noGrp="1"/>
          </p:cNvSpPr>
          <p:nvPr>
            <p:ph type="body" idx="13"/>
          </p:nvPr>
        </p:nvSpPr>
        <p:spPr>
          <a:xfrm>
            <a:off x="6598976" y="2536374"/>
            <a:ext cx="1768500" cy="960600"/>
          </a:xfrm>
          <a:prstGeom prst="rect">
            <a:avLst/>
          </a:prstGeom>
          <a:noFill/>
          <a:ln>
            <a:noFill/>
          </a:ln>
        </p:spPr>
        <p:txBody>
          <a:bodyPr lIns="34275" tIns="34275" rIns="34275" bIns="34275" anchor="t" anchorCtr="0"/>
          <a:lstStyle>
            <a:lvl1pPr marL="0" marR="0" lvl="0"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529" name="Shape 529"/>
          <p:cNvSpPr txBox="1">
            <a:spLocks noGrp="1"/>
          </p:cNvSpPr>
          <p:nvPr>
            <p:ph type="sldNum" idx="12"/>
          </p:nvPr>
        </p:nvSpPr>
        <p:spPr>
          <a:xfrm>
            <a:off x="8320086" y="4814887"/>
            <a:ext cx="134100" cy="125700"/>
          </a:xfrm>
          <a:prstGeom prst="rect">
            <a:avLst/>
          </a:prstGeom>
          <a:noFill/>
          <a:ln>
            <a:noFill/>
          </a:ln>
        </p:spPr>
        <p:txBody>
          <a:bodyPr lIns="19050" tIns="19050" rIns="19050" bIns="19050" anchor="t" anchorCtr="0">
            <a:noAutofit/>
          </a:bodyPr>
          <a:lstStyle/>
          <a:p>
            <a:pPr marL="0" marR="0" lvl="0" indent="0" algn="r" rtl="0">
              <a:lnSpc>
                <a:spcPct val="120000"/>
              </a:lnSpc>
              <a:spcBef>
                <a:spcPts val="0"/>
              </a:spcBef>
              <a:spcAft>
                <a:spcPts val="0"/>
              </a:spcAft>
              <a:buClr>
                <a:srgbClr val="1C304A"/>
              </a:buClr>
              <a:buSzPct val="25000"/>
              <a:buFont typeface="Helvetica Neue"/>
              <a:buNone/>
            </a:pPr>
            <a:fld id="{00000000-1234-1234-1234-123412341234}" type="slidenum">
              <a:rPr lang="en" sz="700" b="0" i="0" u="none" strike="noStrike" cap="none">
                <a:solidFill>
                  <a:srgbClr val="1C304A"/>
                </a:solidFill>
                <a:latin typeface="Helvetica Neue"/>
                <a:ea typeface="Helvetica Neue"/>
                <a:cs typeface="Helvetica Neue"/>
                <a:sym typeface="Helvetica Neue"/>
              </a:rPr>
              <a:t>‹#›</a:t>
            </a:fld>
            <a:endParaRPr lang="en" sz="700" b="0" i="0" u="none" strike="noStrike" cap="none">
              <a:solidFill>
                <a:srgbClr val="1C304A"/>
              </a:solidFill>
              <a:latin typeface="Helvetica Neue"/>
              <a:ea typeface="Helvetica Neue"/>
              <a:cs typeface="Helvetica Neue"/>
              <a:sym typeface="Helvetica Neue"/>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cSld name="Long text 3 col">
    <p:bg>
      <p:bgPr>
        <a:solidFill>
          <a:srgbClr val="FEFDFD"/>
        </a:solidFill>
        <a:effectLst/>
      </p:bgPr>
    </p:bg>
    <p:spTree>
      <p:nvGrpSpPr>
        <p:cNvPr id="1" name="Shape 530"/>
        <p:cNvGrpSpPr/>
        <p:nvPr/>
      </p:nvGrpSpPr>
      <p:grpSpPr>
        <a:xfrm>
          <a:off x="0" y="0"/>
          <a:ext cx="0" cy="0"/>
          <a:chOff x="0" y="0"/>
          <a:chExt cx="0" cy="0"/>
        </a:xfrm>
      </p:grpSpPr>
      <p:sp>
        <p:nvSpPr>
          <p:cNvPr id="531" name="Shape 531"/>
          <p:cNvSpPr txBox="1">
            <a:spLocks noGrp="1"/>
          </p:cNvSpPr>
          <p:nvPr>
            <p:ph type="body" idx="1"/>
          </p:nvPr>
        </p:nvSpPr>
        <p:spPr>
          <a:xfrm>
            <a:off x="692583" y="2150132"/>
            <a:ext cx="7758900" cy="2751000"/>
          </a:xfrm>
          <a:prstGeom prst="rect">
            <a:avLst/>
          </a:prstGeom>
          <a:noFill/>
          <a:ln>
            <a:noFill/>
          </a:ln>
        </p:spPr>
        <p:txBody>
          <a:bodyPr lIns="34275" tIns="34275" rIns="34275" bIns="34275" anchor="t" anchorCtr="0"/>
          <a:lstStyle>
            <a:lvl1pPr marL="0" marR="0" lvl="0" indent="0" algn="l" rtl="0">
              <a:lnSpc>
                <a:spcPct val="120000"/>
              </a:lnSpc>
              <a:spcBef>
                <a:spcPts val="900"/>
              </a:spcBef>
              <a:spcAft>
                <a:spcPts val="0"/>
              </a:spcAft>
              <a:buClr>
                <a:srgbClr val="1C304A"/>
              </a:buClr>
              <a:buFont typeface="Helvetica Neue"/>
              <a:buNone/>
              <a:defRPr sz="900" b="0" i="0" u="none" strike="noStrike" cap="none">
                <a:solidFill>
                  <a:srgbClr val="1C304A"/>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532" name="Shape 532"/>
          <p:cNvSpPr txBox="1">
            <a:spLocks noGrp="1"/>
          </p:cNvSpPr>
          <p:nvPr>
            <p:ph type="body" idx="2"/>
          </p:nvPr>
        </p:nvSpPr>
        <p:spPr>
          <a:xfrm>
            <a:off x="664959" y="614869"/>
            <a:ext cx="3995400" cy="208499"/>
          </a:xfrm>
          <a:prstGeom prst="rect">
            <a:avLst/>
          </a:prstGeom>
          <a:noFill/>
          <a:ln>
            <a:noFill/>
          </a:ln>
        </p:spPr>
        <p:txBody>
          <a:bodyPr lIns="34275" tIns="34275" rIns="34275" bIns="34275" anchor="t" anchorCtr="0"/>
          <a:lstStyle>
            <a:lvl1pPr marL="0" marR="0" lvl="0"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533" name="Shape 533"/>
          <p:cNvSpPr txBox="1">
            <a:spLocks noGrp="1"/>
          </p:cNvSpPr>
          <p:nvPr>
            <p:ph type="body" idx="3"/>
          </p:nvPr>
        </p:nvSpPr>
        <p:spPr>
          <a:xfrm>
            <a:off x="669721" y="945387"/>
            <a:ext cx="7450800" cy="321900"/>
          </a:xfrm>
          <a:prstGeom prst="rect">
            <a:avLst/>
          </a:prstGeom>
          <a:noFill/>
          <a:ln>
            <a:noFill/>
          </a:ln>
        </p:spPr>
        <p:txBody>
          <a:bodyPr lIns="34275" tIns="34275" rIns="34275" bIns="34275" anchor="t" anchorCtr="0"/>
          <a:lstStyle>
            <a:lvl1pPr marL="0" marR="0" lvl="0"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534" name="Shape 534"/>
          <p:cNvSpPr txBox="1">
            <a:spLocks noGrp="1"/>
          </p:cNvSpPr>
          <p:nvPr>
            <p:ph type="sldNum" idx="12"/>
          </p:nvPr>
        </p:nvSpPr>
        <p:spPr>
          <a:xfrm>
            <a:off x="8320086" y="4814887"/>
            <a:ext cx="134100" cy="125700"/>
          </a:xfrm>
          <a:prstGeom prst="rect">
            <a:avLst/>
          </a:prstGeom>
          <a:noFill/>
          <a:ln>
            <a:noFill/>
          </a:ln>
        </p:spPr>
        <p:txBody>
          <a:bodyPr lIns="19050" tIns="19050" rIns="19050" bIns="19050" anchor="t" anchorCtr="0">
            <a:noAutofit/>
          </a:bodyPr>
          <a:lstStyle/>
          <a:p>
            <a:pPr marL="0" marR="0" lvl="0" indent="0" algn="r" rtl="0">
              <a:lnSpc>
                <a:spcPct val="120000"/>
              </a:lnSpc>
              <a:spcBef>
                <a:spcPts val="0"/>
              </a:spcBef>
              <a:spcAft>
                <a:spcPts val="0"/>
              </a:spcAft>
              <a:buClr>
                <a:srgbClr val="1C304A"/>
              </a:buClr>
              <a:buSzPct val="25000"/>
              <a:buFont typeface="Helvetica Neue"/>
              <a:buNone/>
            </a:pPr>
            <a:fld id="{00000000-1234-1234-1234-123412341234}" type="slidenum">
              <a:rPr lang="en" sz="700" b="0" i="0" u="none" strike="noStrike" cap="none">
                <a:solidFill>
                  <a:srgbClr val="1C304A"/>
                </a:solidFill>
                <a:latin typeface="Helvetica Neue"/>
                <a:ea typeface="Helvetica Neue"/>
                <a:cs typeface="Helvetica Neue"/>
                <a:sym typeface="Helvetica Neue"/>
              </a:rPr>
              <a:t>‹#›</a:t>
            </a:fld>
            <a:endParaRPr lang="en" sz="700" b="0" i="0" u="none" strike="noStrike" cap="none">
              <a:solidFill>
                <a:srgbClr val="1C304A"/>
              </a:solidFill>
              <a:latin typeface="Helvetica Neue"/>
              <a:ea typeface="Helvetica Neue"/>
              <a:cs typeface="Helvetica Neue"/>
              <a:sym typeface="Helvetica Neue"/>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cSld name="Short text 2 col">
    <p:bg>
      <p:bgPr>
        <a:solidFill>
          <a:srgbClr val="FEFDFD"/>
        </a:solidFill>
        <a:effectLst/>
      </p:bgPr>
    </p:bg>
    <p:spTree>
      <p:nvGrpSpPr>
        <p:cNvPr id="1" name="Shape 535"/>
        <p:cNvGrpSpPr/>
        <p:nvPr/>
      </p:nvGrpSpPr>
      <p:grpSpPr>
        <a:xfrm>
          <a:off x="0" y="0"/>
          <a:ext cx="0" cy="0"/>
          <a:chOff x="0" y="0"/>
          <a:chExt cx="0" cy="0"/>
        </a:xfrm>
      </p:grpSpPr>
      <p:sp>
        <p:nvSpPr>
          <p:cNvPr id="536" name="Shape 536"/>
          <p:cNvSpPr txBox="1">
            <a:spLocks noGrp="1"/>
          </p:cNvSpPr>
          <p:nvPr>
            <p:ph type="body" idx="1"/>
          </p:nvPr>
        </p:nvSpPr>
        <p:spPr>
          <a:xfrm>
            <a:off x="692583" y="2150132"/>
            <a:ext cx="7758900" cy="2751000"/>
          </a:xfrm>
          <a:prstGeom prst="rect">
            <a:avLst/>
          </a:prstGeom>
          <a:noFill/>
          <a:ln>
            <a:noFill/>
          </a:ln>
        </p:spPr>
        <p:txBody>
          <a:bodyPr lIns="34275" tIns="34275" rIns="34275" bIns="34275" anchor="t" anchorCtr="0"/>
          <a:lstStyle>
            <a:lvl1pPr marL="114300" marR="0" lvl="0" indent="-38100" algn="l" rtl="0">
              <a:lnSpc>
                <a:spcPct val="120000"/>
              </a:lnSpc>
              <a:spcBef>
                <a:spcPts val="900"/>
              </a:spcBef>
              <a:spcAft>
                <a:spcPts val="0"/>
              </a:spcAft>
              <a:buClr>
                <a:srgbClr val="1C304A"/>
              </a:buClr>
              <a:buSzPct val="100000"/>
              <a:buFont typeface="Helvetica Neue"/>
              <a:buChar char="•"/>
              <a:defRPr sz="1200" b="0" i="0" u="none" strike="noStrike" cap="none">
                <a:solidFill>
                  <a:srgbClr val="1C304A"/>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537" name="Shape 537"/>
          <p:cNvSpPr txBox="1">
            <a:spLocks noGrp="1"/>
          </p:cNvSpPr>
          <p:nvPr>
            <p:ph type="body" idx="2"/>
          </p:nvPr>
        </p:nvSpPr>
        <p:spPr>
          <a:xfrm>
            <a:off x="664959" y="614869"/>
            <a:ext cx="3995400" cy="208499"/>
          </a:xfrm>
          <a:prstGeom prst="rect">
            <a:avLst/>
          </a:prstGeom>
          <a:noFill/>
          <a:ln>
            <a:noFill/>
          </a:ln>
        </p:spPr>
        <p:txBody>
          <a:bodyPr lIns="34275" tIns="34275" rIns="34275" bIns="34275" anchor="t" anchorCtr="0"/>
          <a:lstStyle>
            <a:lvl1pPr marL="0" marR="0" lvl="0"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538" name="Shape 538"/>
          <p:cNvSpPr txBox="1">
            <a:spLocks noGrp="1"/>
          </p:cNvSpPr>
          <p:nvPr>
            <p:ph type="body" idx="3"/>
          </p:nvPr>
        </p:nvSpPr>
        <p:spPr>
          <a:xfrm>
            <a:off x="669721" y="945387"/>
            <a:ext cx="7450800" cy="321900"/>
          </a:xfrm>
          <a:prstGeom prst="rect">
            <a:avLst/>
          </a:prstGeom>
          <a:noFill/>
          <a:ln>
            <a:noFill/>
          </a:ln>
        </p:spPr>
        <p:txBody>
          <a:bodyPr lIns="34275" tIns="34275" rIns="34275" bIns="34275" anchor="t" anchorCtr="0"/>
          <a:lstStyle>
            <a:lvl1pPr marL="0" marR="0" lvl="0"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539" name="Shape 539"/>
          <p:cNvSpPr txBox="1">
            <a:spLocks noGrp="1"/>
          </p:cNvSpPr>
          <p:nvPr>
            <p:ph type="sldNum" idx="12"/>
          </p:nvPr>
        </p:nvSpPr>
        <p:spPr>
          <a:xfrm>
            <a:off x="8320086" y="4814887"/>
            <a:ext cx="134100" cy="125700"/>
          </a:xfrm>
          <a:prstGeom prst="rect">
            <a:avLst/>
          </a:prstGeom>
          <a:noFill/>
          <a:ln>
            <a:noFill/>
          </a:ln>
        </p:spPr>
        <p:txBody>
          <a:bodyPr lIns="19050" tIns="19050" rIns="19050" bIns="19050" anchor="t" anchorCtr="0">
            <a:noAutofit/>
          </a:bodyPr>
          <a:lstStyle/>
          <a:p>
            <a:pPr marL="0" marR="0" lvl="0" indent="0" algn="r" rtl="0">
              <a:lnSpc>
                <a:spcPct val="120000"/>
              </a:lnSpc>
              <a:spcBef>
                <a:spcPts val="0"/>
              </a:spcBef>
              <a:spcAft>
                <a:spcPts val="0"/>
              </a:spcAft>
              <a:buClr>
                <a:srgbClr val="1C304A"/>
              </a:buClr>
              <a:buSzPct val="25000"/>
              <a:buFont typeface="Helvetica Neue"/>
              <a:buNone/>
            </a:pPr>
            <a:fld id="{00000000-1234-1234-1234-123412341234}" type="slidenum">
              <a:rPr lang="en" sz="700" b="0" i="0" u="none" strike="noStrike" cap="none">
                <a:solidFill>
                  <a:srgbClr val="1C304A"/>
                </a:solidFill>
                <a:latin typeface="Helvetica Neue"/>
                <a:ea typeface="Helvetica Neue"/>
                <a:cs typeface="Helvetica Neue"/>
                <a:sym typeface="Helvetica Neue"/>
              </a:rPr>
              <a:t>‹#›</a:t>
            </a:fld>
            <a:endParaRPr lang="en" sz="700" b="0" i="0" u="none" strike="noStrike" cap="none">
              <a:solidFill>
                <a:srgbClr val="1C304A"/>
              </a:solidFill>
              <a:latin typeface="Helvetica Neue"/>
              <a:ea typeface="Helvetica Neue"/>
              <a:cs typeface="Helvetica Neue"/>
              <a:sym typeface="Helvetica Neue"/>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cSld name="Long text 2x2 col white">
    <p:bg>
      <p:bgPr>
        <a:solidFill>
          <a:srgbClr val="FEFDFD"/>
        </a:solidFill>
        <a:effectLst/>
      </p:bgPr>
    </p:bg>
    <p:spTree>
      <p:nvGrpSpPr>
        <p:cNvPr id="1" name="Shape 540"/>
        <p:cNvGrpSpPr/>
        <p:nvPr/>
      </p:nvGrpSpPr>
      <p:grpSpPr>
        <a:xfrm>
          <a:off x="0" y="0"/>
          <a:ext cx="0" cy="0"/>
          <a:chOff x="0" y="0"/>
          <a:chExt cx="0" cy="0"/>
        </a:xfrm>
      </p:grpSpPr>
      <p:sp>
        <p:nvSpPr>
          <p:cNvPr id="541" name="Shape 541"/>
          <p:cNvSpPr txBox="1">
            <a:spLocks noGrp="1"/>
          </p:cNvSpPr>
          <p:nvPr>
            <p:ph type="body" idx="1"/>
          </p:nvPr>
        </p:nvSpPr>
        <p:spPr>
          <a:xfrm>
            <a:off x="664959" y="614869"/>
            <a:ext cx="3995400" cy="208499"/>
          </a:xfrm>
          <a:prstGeom prst="rect">
            <a:avLst/>
          </a:prstGeom>
          <a:noFill/>
          <a:ln>
            <a:noFill/>
          </a:ln>
        </p:spPr>
        <p:txBody>
          <a:bodyPr lIns="34275" tIns="34275" rIns="34275" bIns="34275" anchor="t" anchorCtr="0"/>
          <a:lstStyle>
            <a:lvl1pPr marL="0" marR="0" lvl="0"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542" name="Shape 542"/>
          <p:cNvSpPr txBox="1">
            <a:spLocks noGrp="1"/>
          </p:cNvSpPr>
          <p:nvPr>
            <p:ph type="body" idx="2"/>
          </p:nvPr>
        </p:nvSpPr>
        <p:spPr>
          <a:xfrm>
            <a:off x="688273" y="1200209"/>
            <a:ext cx="3770100" cy="321900"/>
          </a:xfrm>
          <a:prstGeom prst="rect">
            <a:avLst/>
          </a:prstGeom>
          <a:noFill/>
          <a:ln>
            <a:noFill/>
          </a:ln>
        </p:spPr>
        <p:txBody>
          <a:bodyPr lIns="34275" tIns="34275" rIns="34275" bIns="34275" anchor="t" anchorCtr="0"/>
          <a:lstStyle>
            <a:lvl1pPr marL="0" marR="0" lvl="0"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543" name="Shape 543"/>
          <p:cNvSpPr txBox="1">
            <a:spLocks noGrp="1"/>
          </p:cNvSpPr>
          <p:nvPr>
            <p:ph type="body" idx="3"/>
          </p:nvPr>
        </p:nvSpPr>
        <p:spPr>
          <a:xfrm>
            <a:off x="4663661" y="1200209"/>
            <a:ext cx="3770100" cy="321900"/>
          </a:xfrm>
          <a:prstGeom prst="rect">
            <a:avLst/>
          </a:prstGeom>
          <a:noFill/>
          <a:ln>
            <a:noFill/>
          </a:ln>
        </p:spPr>
        <p:txBody>
          <a:bodyPr lIns="34275" tIns="34275" rIns="34275" bIns="34275" anchor="t" anchorCtr="0"/>
          <a:lstStyle>
            <a:lvl1pPr marL="0" marR="0" lvl="0"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544" name="Shape 544"/>
          <p:cNvSpPr txBox="1">
            <a:spLocks noGrp="1"/>
          </p:cNvSpPr>
          <p:nvPr>
            <p:ph type="body" idx="4"/>
          </p:nvPr>
        </p:nvSpPr>
        <p:spPr>
          <a:xfrm>
            <a:off x="684690" y="1713148"/>
            <a:ext cx="3571800" cy="3003300"/>
          </a:xfrm>
          <a:prstGeom prst="rect">
            <a:avLst/>
          </a:prstGeom>
          <a:noFill/>
          <a:ln>
            <a:noFill/>
          </a:ln>
        </p:spPr>
        <p:txBody>
          <a:bodyPr lIns="34275" tIns="34275" rIns="34275" bIns="34275" anchor="t" anchorCtr="0"/>
          <a:lstStyle>
            <a:lvl1pPr marL="0" marR="0" lvl="0" indent="0" algn="l" rtl="0">
              <a:lnSpc>
                <a:spcPct val="120000"/>
              </a:lnSpc>
              <a:spcBef>
                <a:spcPts val="900"/>
              </a:spcBef>
              <a:spcAft>
                <a:spcPts val="0"/>
              </a:spcAft>
              <a:buClr>
                <a:srgbClr val="1C304A"/>
              </a:buClr>
              <a:buFont typeface="Helvetica Neue"/>
              <a:buNone/>
              <a:defRPr sz="900" b="0" i="0" u="none" strike="noStrike" cap="none">
                <a:solidFill>
                  <a:srgbClr val="1C304A"/>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545" name="Shape 545"/>
          <p:cNvSpPr txBox="1">
            <a:spLocks noGrp="1"/>
          </p:cNvSpPr>
          <p:nvPr>
            <p:ph type="body" idx="5"/>
          </p:nvPr>
        </p:nvSpPr>
        <p:spPr>
          <a:xfrm>
            <a:off x="4659808" y="1713148"/>
            <a:ext cx="3571800" cy="3003300"/>
          </a:xfrm>
          <a:prstGeom prst="rect">
            <a:avLst/>
          </a:prstGeom>
          <a:noFill/>
          <a:ln>
            <a:noFill/>
          </a:ln>
        </p:spPr>
        <p:txBody>
          <a:bodyPr lIns="34275" tIns="34275" rIns="34275" bIns="34275" anchor="t" anchorCtr="0"/>
          <a:lstStyle>
            <a:lvl1pPr marL="0" marR="0" lvl="0" indent="0" algn="l" rtl="0">
              <a:lnSpc>
                <a:spcPct val="120000"/>
              </a:lnSpc>
              <a:spcBef>
                <a:spcPts val="900"/>
              </a:spcBef>
              <a:spcAft>
                <a:spcPts val="0"/>
              </a:spcAft>
              <a:buClr>
                <a:srgbClr val="1C304A"/>
              </a:buClr>
              <a:buFont typeface="Helvetica Neue"/>
              <a:buNone/>
              <a:defRPr sz="900" b="0" i="0" u="none" strike="noStrike" cap="none">
                <a:solidFill>
                  <a:srgbClr val="1C304A"/>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546" name="Shape 546"/>
          <p:cNvSpPr txBox="1">
            <a:spLocks noGrp="1"/>
          </p:cNvSpPr>
          <p:nvPr>
            <p:ph type="sldNum" idx="12"/>
          </p:nvPr>
        </p:nvSpPr>
        <p:spPr>
          <a:xfrm>
            <a:off x="8320086" y="4814887"/>
            <a:ext cx="134100" cy="125700"/>
          </a:xfrm>
          <a:prstGeom prst="rect">
            <a:avLst/>
          </a:prstGeom>
          <a:noFill/>
          <a:ln>
            <a:noFill/>
          </a:ln>
        </p:spPr>
        <p:txBody>
          <a:bodyPr lIns="19050" tIns="19050" rIns="19050" bIns="19050" anchor="t" anchorCtr="0">
            <a:noAutofit/>
          </a:bodyPr>
          <a:lstStyle/>
          <a:p>
            <a:pPr marL="0" marR="0" lvl="0" indent="0" algn="r" rtl="0">
              <a:lnSpc>
                <a:spcPct val="120000"/>
              </a:lnSpc>
              <a:spcBef>
                <a:spcPts val="0"/>
              </a:spcBef>
              <a:spcAft>
                <a:spcPts val="0"/>
              </a:spcAft>
              <a:buClr>
                <a:srgbClr val="1C304A"/>
              </a:buClr>
              <a:buSzPct val="25000"/>
              <a:buFont typeface="Helvetica Neue"/>
              <a:buNone/>
            </a:pPr>
            <a:fld id="{00000000-1234-1234-1234-123412341234}" type="slidenum">
              <a:rPr lang="en" sz="700" b="0" i="0" u="none" strike="noStrike" cap="none">
                <a:solidFill>
                  <a:srgbClr val="1C304A"/>
                </a:solidFill>
                <a:latin typeface="Helvetica Neue"/>
                <a:ea typeface="Helvetica Neue"/>
                <a:cs typeface="Helvetica Neue"/>
                <a:sym typeface="Helvetica Neue"/>
              </a:rPr>
              <a:t>‹#›</a:t>
            </a:fld>
            <a:endParaRPr lang="en" sz="700" b="0" i="0" u="none" strike="noStrike" cap="none">
              <a:solidFill>
                <a:srgbClr val="1C304A"/>
              </a:solidFill>
              <a:latin typeface="Helvetica Neue"/>
              <a:ea typeface="Helvetica Neue"/>
              <a:cs typeface="Helvetica Neue"/>
              <a:sym typeface="Helvetica Neue"/>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cSld name="Long text 2 col">
    <p:bg>
      <p:bgPr>
        <a:solidFill>
          <a:srgbClr val="FEFDFD"/>
        </a:solidFill>
        <a:effectLst/>
      </p:bgPr>
    </p:bg>
    <p:spTree>
      <p:nvGrpSpPr>
        <p:cNvPr id="1" name="Shape 547"/>
        <p:cNvGrpSpPr/>
        <p:nvPr/>
      </p:nvGrpSpPr>
      <p:grpSpPr>
        <a:xfrm>
          <a:off x="0" y="0"/>
          <a:ext cx="0" cy="0"/>
          <a:chOff x="0" y="0"/>
          <a:chExt cx="0" cy="0"/>
        </a:xfrm>
      </p:grpSpPr>
      <p:sp>
        <p:nvSpPr>
          <p:cNvPr id="548" name="Shape 548"/>
          <p:cNvSpPr txBox="1">
            <a:spLocks noGrp="1"/>
          </p:cNvSpPr>
          <p:nvPr>
            <p:ph type="body" idx="1"/>
          </p:nvPr>
        </p:nvSpPr>
        <p:spPr>
          <a:xfrm>
            <a:off x="692583" y="1502020"/>
            <a:ext cx="7758900" cy="3087300"/>
          </a:xfrm>
          <a:prstGeom prst="rect">
            <a:avLst/>
          </a:prstGeom>
          <a:noFill/>
          <a:ln>
            <a:noFill/>
          </a:ln>
        </p:spPr>
        <p:txBody>
          <a:bodyPr lIns="34275" tIns="34275" rIns="34275" bIns="34275" anchor="t" anchorCtr="0"/>
          <a:lstStyle>
            <a:lvl1pPr marL="0" marR="0" lvl="0" indent="0" algn="l" rtl="0">
              <a:lnSpc>
                <a:spcPct val="120000"/>
              </a:lnSpc>
              <a:spcBef>
                <a:spcPts val="900"/>
              </a:spcBef>
              <a:spcAft>
                <a:spcPts val="0"/>
              </a:spcAft>
              <a:buClr>
                <a:srgbClr val="1C304A"/>
              </a:buClr>
              <a:buFont typeface="Helvetica Neue"/>
              <a:buNone/>
              <a:defRPr sz="900" b="0" i="0" u="none" strike="noStrike" cap="none">
                <a:solidFill>
                  <a:srgbClr val="1C304A"/>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549" name="Shape 549"/>
          <p:cNvSpPr txBox="1">
            <a:spLocks noGrp="1"/>
          </p:cNvSpPr>
          <p:nvPr>
            <p:ph type="body" idx="2"/>
          </p:nvPr>
        </p:nvSpPr>
        <p:spPr>
          <a:xfrm>
            <a:off x="671453" y="649994"/>
            <a:ext cx="6856800" cy="418200"/>
          </a:xfrm>
          <a:prstGeom prst="rect">
            <a:avLst/>
          </a:prstGeom>
          <a:noFill/>
          <a:ln>
            <a:noFill/>
          </a:ln>
        </p:spPr>
        <p:txBody>
          <a:bodyPr lIns="34275" tIns="34275" rIns="34275" bIns="34275" anchor="t" anchorCtr="0"/>
          <a:lstStyle>
            <a:lvl1pPr marL="0" marR="0" lvl="0"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550" name="Shape 550"/>
          <p:cNvSpPr txBox="1">
            <a:spLocks noGrp="1"/>
          </p:cNvSpPr>
          <p:nvPr>
            <p:ph type="sldNum" idx="12"/>
          </p:nvPr>
        </p:nvSpPr>
        <p:spPr>
          <a:xfrm>
            <a:off x="4569618" y="4905375"/>
            <a:ext cx="149400" cy="138600"/>
          </a:xfrm>
          <a:prstGeom prst="rect">
            <a:avLst/>
          </a:prstGeom>
          <a:noFill/>
          <a:ln>
            <a:noFill/>
          </a:ln>
        </p:spPr>
        <p:txBody>
          <a:bodyPr lIns="19050" tIns="19050" rIns="19050" bIns="19050" anchor="t" anchorCtr="0">
            <a:noAutofit/>
          </a:bodyPr>
          <a:lstStyle/>
          <a:p>
            <a:pPr marL="0" marR="0" lvl="0" indent="0" algn="l" rtl="0">
              <a:lnSpc>
                <a:spcPct val="120000"/>
              </a:lnSpc>
              <a:spcBef>
                <a:spcPts val="0"/>
              </a:spcBef>
              <a:spcAft>
                <a:spcPts val="0"/>
              </a:spcAft>
              <a:buClr>
                <a:srgbClr val="1C304A"/>
              </a:buClr>
              <a:buSzPct val="25000"/>
              <a:buFont typeface="Helvetica Neue"/>
              <a:buNone/>
            </a:pPr>
            <a:fld id="{00000000-1234-1234-1234-123412341234}" type="slidenum">
              <a:rPr lang="en" sz="800" b="0" i="0" u="none" strike="noStrike" cap="none">
                <a:solidFill>
                  <a:srgbClr val="1C304A"/>
                </a:solidFill>
                <a:latin typeface="Helvetica Neue"/>
                <a:ea typeface="Helvetica Neue"/>
                <a:cs typeface="Helvetica Neue"/>
                <a:sym typeface="Helvetica Neue"/>
              </a:rPr>
              <a:t>‹#›</a:t>
            </a:fld>
            <a:endParaRPr lang="en" sz="800" b="0" i="0" u="none" strike="noStrike" cap="none">
              <a:solidFill>
                <a:srgbClr val="1C304A"/>
              </a:solidFill>
              <a:latin typeface="Helvetica Neue"/>
              <a:ea typeface="Helvetica Neue"/>
              <a:cs typeface="Helvetica Neue"/>
              <a:sym typeface="Helvetica Neue"/>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cSld name="Table">
    <p:bg>
      <p:bgPr>
        <a:solidFill>
          <a:srgbClr val="FEFDFD"/>
        </a:solidFill>
        <a:effectLst/>
      </p:bgPr>
    </p:bg>
    <p:spTree>
      <p:nvGrpSpPr>
        <p:cNvPr id="1" name="Shape 551"/>
        <p:cNvGrpSpPr/>
        <p:nvPr/>
      </p:nvGrpSpPr>
      <p:grpSpPr>
        <a:xfrm>
          <a:off x="0" y="0"/>
          <a:ext cx="0" cy="0"/>
          <a:chOff x="0" y="0"/>
          <a:chExt cx="0" cy="0"/>
        </a:xfrm>
      </p:grpSpPr>
      <p:sp>
        <p:nvSpPr>
          <p:cNvPr id="552" name="Shape 552"/>
          <p:cNvSpPr txBox="1">
            <a:spLocks noGrp="1"/>
          </p:cNvSpPr>
          <p:nvPr>
            <p:ph type="body" idx="1"/>
          </p:nvPr>
        </p:nvSpPr>
        <p:spPr>
          <a:xfrm>
            <a:off x="664959" y="614869"/>
            <a:ext cx="7346100" cy="394199"/>
          </a:xfrm>
          <a:prstGeom prst="rect">
            <a:avLst/>
          </a:prstGeom>
          <a:noFill/>
          <a:ln>
            <a:noFill/>
          </a:ln>
        </p:spPr>
        <p:txBody>
          <a:bodyPr lIns="34275" tIns="34275" rIns="34275" bIns="34275" anchor="t" anchorCtr="0"/>
          <a:lstStyle>
            <a:lvl1pPr marL="0" marR="0" lvl="0" indent="0" algn="l" rtl="0">
              <a:lnSpc>
                <a:spcPct val="100000"/>
              </a:lnSpc>
              <a:spcBef>
                <a:spcPts val="0"/>
              </a:spcBef>
              <a:spcAft>
                <a:spcPts val="0"/>
              </a:spcAft>
              <a:buClr>
                <a:srgbClr val="1C304A"/>
              </a:buClr>
              <a:buFont typeface="Helvetica Neue"/>
              <a:buNone/>
              <a:defRPr sz="1400" b="1" i="0" u="none" strike="noStrike" cap="none">
                <a:solidFill>
                  <a:srgbClr val="1C304A"/>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553" name="Shape 553"/>
          <p:cNvSpPr txBox="1">
            <a:spLocks noGrp="1"/>
          </p:cNvSpPr>
          <p:nvPr>
            <p:ph type="sldNum" idx="12"/>
          </p:nvPr>
        </p:nvSpPr>
        <p:spPr>
          <a:xfrm>
            <a:off x="8320086" y="4814887"/>
            <a:ext cx="134100" cy="125700"/>
          </a:xfrm>
          <a:prstGeom prst="rect">
            <a:avLst/>
          </a:prstGeom>
          <a:noFill/>
          <a:ln>
            <a:noFill/>
          </a:ln>
        </p:spPr>
        <p:txBody>
          <a:bodyPr lIns="19050" tIns="19050" rIns="19050" bIns="19050" anchor="t" anchorCtr="0">
            <a:noAutofit/>
          </a:bodyPr>
          <a:lstStyle/>
          <a:p>
            <a:pPr marL="0" marR="0" lvl="0" indent="0" algn="r" rtl="0">
              <a:lnSpc>
                <a:spcPct val="120000"/>
              </a:lnSpc>
              <a:spcBef>
                <a:spcPts val="0"/>
              </a:spcBef>
              <a:spcAft>
                <a:spcPts val="0"/>
              </a:spcAft>
              <a:buClr>
                <a:srgbClr val="1C304A"/>
              </a:buClr>
              <a:buSzPct val="25000"/>
              <a:buFont typeface="Helvetica Neue"/>
              <a:buNone/>
            </a:pPr>
            <a:fld id="{00000000-1234-1234-1234-123412341234}" type="slidenum">
              <a:rPr lang="en" sz="700" b="0" i="0" u="none" strike="noStrike" cap="none">
                <a:solidFill>
                  <a:srgbClr val="1C304A"/>
                </a:solidFill>
                <a:latin typeface="Helvetica Neue"/>
                <a:ea typeface="Helvetica Neue"/>
                <a:cs typeface="Helvetica Neue"/>
                <a:sym typeface="Helvetica Neue"/>
              </a:rPr>
              <a:t>‹#›</a:t>
            </a:fld>
            <a:endParaRPr lang="en" sz="700" b="0" i="0" u="none" strike="noStrike" cap="none">
              <a:solidFill>
                <a:srgbClr val="1C304A"/>
              </a:solidFill>
              <a:latin typeface="Helvetica Neue"/>
              <a:ea typeface="Helvetica Neue"/>
              <a:cs typeface="Helvetica Neue"/>
              <a:sym typeface="Helvetica Neue"/>
            </a:endParaRPr>
          </a:p>
        </p:txBody>
      </p:sp>
      <p:graphicFrame>
        <p:nvGraphicFramePr>
          <p:cNvPr id="554" name="Shape 554"/>
          <p:cNvGraphicFramePr/>
          <p:nvPr/>
        </p:nvGraphicFramePr>
        <p:xfrm>
          <a:off x="692757" y="1247097"/>
          <a:ext cx="2999999" cy="3000000"/>
        </p:xfrm>
        <a:graphic>
          <a:graphicData uri="http://schemas.openxmlformats.org/drawingml/2006/table">
            <a:tbl>
              <a:tblPr>
                <a:noFill/>
                <a:tableStyleId>{E3C32D65-9D84-491F-BB44-AE90B7814134}</a:tableStyleId>
              </a:tblPr>
              <a:tblGrid>
                <a:gridCol w="1063600"/>
                <a:gridCol w="2231975"/>
                <a:gridCol w="4324425"/>
              </a:tblGrid>
              <a:tr h="244475">
                <a:tc>
                  <a:txBody>
                    <a:bodyPr/>
                    <a:lstStyle/>
                    <a:p>
                      <a:pPr marL="0" marR="0" lvl="0" indent="0" algn="l" rtl="0">
                        <a:lnSpc>
                          <a:spcPct val="120000"/>
                        </a:lnSpc>
                        <a:spcBef>
                          <a:spcPts val="0"/>
                        </a:spcBef>
                        <a:spcAft>
                          <a:spcPts val="0"/>
                        </a:spcAft>
                        <a:buClr>
                          <a:srgbClr val="FEFDFD"/>
                        </a:buClr>
                        <a:buSzPct val="25000"/>
                        <a:buFont typeface="Helvetica Neue"/>
                        <a:buNone/>
                      </a:pPr>
                      <a:r>
                        <a:rPr lang="en" sz="900" b="1" u="none" strike="noStrike" cap="none">
                          <a:solidFill>
                            <a:srgbClr val="FEFDFD"/>
                          </a:solidFill>
                          <a:latin typeface="Helvetica Neue"/>
                          <a:ea typeface="Helvetica Neue"/>
                          <a:cs typeface="Helvetica Neue"/>
                          <a:sym typeface="Helvetica Neue"/>
                        </a:rPr>
                        <a:t>Time</a:t>
                      </a:r>
                    </a:p>
                  </a:txBody>
                  <a:tcPr marL="57150" marR="57150" marT="57150" marB="57150" anchor="ctr">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046B99"/>
                    </a:solidFill>
                  </a:tcPr>
                </a:tc>
                <a:tc>
                  <a:txBody>
                    <a:bodyPr/>
                    <a:lstStyle/>
                    <a:p>
                      <a:pPr marL="0" marR="0" lvl="0" indent="0" algn="l" rtl="0">
                        <a:lnSpc>
                          <a:spcPct val="120000"/>
                        </a:lnSpc>
                        <a:spcBef>
                          <a:spcPts val="0"/>
                        </a:spcBef>
                        <a:spcAft>
                          <a:spcPts val="0"/>
                        </a:spcAft>
                        <a:buClr>
                          <a:srgbClr val="FEFDFD"/>
                        </a:buClr>
                        <a:buSzPct val="25000"/>
                        <a:buFont typeface="Helvetica Neue"/>
                        <a:buNone/>
                      </a:pPr>
                      <a:r>
                        <a:rPr lang="en" sz="900" b="1" u="none" strike="noStrike" cap="none">
                          <a:solidFill>
                            <a:srgbClr val="FEFDFD"/>
                          </a:solidFill>
                          <a:latin typeface="Helvetica Neue"/>
                          <a:ea typeface="Helvetica Neue"/>
                          <a:cs typeface="Helvetica Neue"/>
                          <a:sym typeface="Helvetica Neue"/>
                        </a:rPr>
                        <a:t>Activity</a:t>
                      </a:r>
                    </a:p>
                  </a:txBody>
                  <a:tcPr marL="57150" marR="57150" marT="57150" marB="57150" anchor="ctr">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046B99"/>
                    </a:solidFill>
                  </a:tcPr>
                </a:tc>
                <a:tc>
                  <a:txBody>
                    <a:bodyPr/>
                    <a:lstStyle/>
                    <a:p>
                      <a:pPr marL="0" marR="0" lvl="0" indent="0" algn="l" rtl="0">
                        <a:lnSpc>
                          <a:spcPct val="120000"/>
                        </a:lnSpc>
                        <a:spcBef>
                          <a:spcPts val="0"/>
                        </a:spcBef>
                        <a:spcAft>
                          <a:spcPts val="0"/>
                        </a:spcAft>
                        <a:buClr>
                          <a:srgbClr val="FEFDFD"/>
                        </a:buClr>
                        <a:buSzPct val="25000"/>
                        <a:buFont typeface="Helvetica Neue"/>
                        <a:buNone/>
                      </a:pPr>
                      <a:r>
                        <a:rPr lang="en" sz="800" b="1" u="none" strike="noStrike" cap="none">
                          <a:solidFill>
                            <a:srgbClr val="FEFDFD"/>
                          </a:solidFill>
                          <a:latin typeface="Helvetica Neue"/>
                          <a:ea typeface="Helvetica Neue"/>
                          <a:cs typeface="Helvetica Neue"/>
                          <a:sym typeface="Helvetica Neue"/>
                        </a:rPr>
                        <a:t>Objective</a:t>
                      </a:r>
                    </a:p>
                  </a:txBody>
                  <a:tcPr marL="57150" marR="57150" marT="57150" marB="57150" anchor="ctr">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046B99"/>
                    </a:solidFill>
                  </a:tcPr>
                </a:tc>
              </a:tr>
              <a:tr h="427825">
                <a:tc>
                  <a:txBody>
                    <a:bodyPr/>
                    <a:lstStyle/>
                    <a:p>
                      <a:pPr marL="0" marR="0" lvl="0" indent="0" algn="l" rtl="0">
                        <a:lnSpc>
                          <a:spcPct val="120000"/>
                        </a:lnSpc>
                        <a:spcBef>
                          <a:spcPts val="0"/>
                        </a:spcBef>
                        <a:spcAft>
                          <a:spcPts val="0"/>
                        </a:spcAft>
                        <a:buClr>
                          <a:srgbClr val="1C304A"/>
                        </a:buClr>
                        <a:buSzPct val="25000"/>
                        <a:buFont typeface="Helvetica Neue"/>
                        <a:buNone/>
                      </a:pPr>
                      <a:r>
                        <a:rPr lang="en" sz="900" u="none" strike="noStrike" cap="none">
                          <a:solidFill>
                            <a:srgbClr val="1C304A"/>
                          </a:solidFill>
                          <a:latin typeface="Helvetica Neue"/>
                          <a:ea typeface="Helvetica Neue"/>
                          <a:cs typeface="Helvetica Neue"/>
                          <a:sym typeface="Helvetica Neue"/>
                        </a:rPr>
                        <a:t>9:00–10:00</a:t>
                      </a:r>
                    </a:p>
                  </a:txBody>
                  <a:tcPr marL="57150" marR="57150" marT="57150" marB="5715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12700" cap="flat" cmpd="sng">
                      <a:solidFill>
                        <a:srgbClr val="046B99"/>
                      </a:solidFill>
                      <a:prstDash val="solid"/>
                      <a:round/>
                      <a:headEnd type="none" w="med" len="med"/>
                      <a:tailEnd type="none" w="med" len="med"/>
                    </a:lnB>
                    <a:solidFill>
                      <a:srgbClr val="FEFDFD"/>
                    </a:solidFill>
                  </a:tcPr>
                </a:tc>
                <a:tc>
                  <a:txBody>
                    <a:bodyPr/>
                    <a:lstStyle/>
                    <a:p>
                      <a:pPr marL="0" marR="0" lvl="0" indent="0" algn="l" rtl="0">
                        <a:lnSpc>
                          <a:spcPct val="120000"/>
                        </a:lnSpc>
                        <a:spcBef>
                          <a:spcPts val="0"/>
                        </a:spcBef>
                        <a:spcAft>
                          <a:spcPts val="0"/>
                        </a:spcAft>
                        <a:buClr>
                          <a:srgbClr val="1C304A"/>
                        </a:buClr>
                        <a:buSzPct val="25000"/>
                        <a:buFont typeface="Helvetica Neue"/>
                        <a:buNone/>
                      </a:pPr>
                      <a:r>
                        <a:rPr lang="en" sz="900" b="1" u="none" strike="noStrike" cap="none">
                          <a:solidFill>
                            <a:srgbClr val="1C304A"/>
                          </a:solidFill>
                          <a:latin typeface="Helvetica Neue"/>
                          <a:ea typeface="Helvetica Neue"/>
                          <a:cs typeface="Helvetica Neue"/>
                          <a:sym typeface="Helvetica Neue"/>
                        </a:rPr>
                        <a:t>Introductions &amp; Icebreaker</a:t>
                      </a:r>
                    </a:p>
                  </a:txBody>
                  <a:tcPr marL="57150" marR="57150" marT="57150" marB="5715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12700" cap="flat" cmpd="sng">
                      <a:solidFill>
                        <a:srgbClr val="046B99"/>
                      </a:solidFill>
                      <a:prstDash val="solid"/>
                      <a:round/>
                      <a:headEnd type="none" w="med" len="med"/>
                      <a:tailEnd type="none" w="med" len="med"/>
                    </a:lnB>
                    <a:solidFill>
                      <a:srgbClr val="FEFDFD"/>
                    </a:solidFill>
                  </a:tcPr>
                </a:tc>
                <a:tc>
                  <a:txBody>
                    <a:bodyPr/>
                    <a:lstStyle/>
                    <a:p>
                      <a:pPr marL="0" marR="0" lvl="0" indent="0" algn="l" rtl="0">
                        <a:lnSpc>
                          <a:spcPct val="120000"/>
                        </a:lnSpc>
                        <a:spcBef>
                          <a:spcPts val="0"/>
                        </a:spcBef>
                        <a:spcAft>
                          <a:spcPts val="0"/>
                        </a:spcAft>
                        <a:buClr>
                          <a:srgbClr val="1C304A"/>
                        </a:buClr>
                        <a:buSzPct val="25000"/>
                        <a:buFont typeface="Helvetica Neue"/>
                        <a:buNone/>
                      </a:pPr>
                      <a:r>
                        <a:rPr lang="en" sz="900" u="none" strike="noStrike" cap="none">
                          <a:solidFill>
                            <a:srgbClr val="1C304A"/>
                          </a:solidFill>
                          <a:latin typeface="Helvetica Neue"/>
                          <a:ea typeface="Helvetica Neue"/>
                          <a:cs typeface="Helvetica Neue"/>
                          <a:sym typeface="Helvetica Neue"/>
                        </a:rPr>
                        <a:t>Better understand roles and objectives and discuss success and risks.</a:t>
                      </a:r>
                    </a:p>
                  </a:txBody>
                  <a:tcPr marL="57150" marR="57150" marT="57150" marB="5715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12700" cap="flat" cmpd="sng">
                      <a:solidFill>
                        <a:srgbClr val="046B99"/>
                      </a:solidFill>
                      <a:prstDash val="solid"/>
                      <a:round/>
                      <a:headEnd type="none" w="med" len="med"/>
                      <a:tailEnd type="none" w="med" len="med"/>
                    </a:lnB>
                    <a:solidFill>
                      <a:srgbClr val="FEFDFD"/>
                    </a:solidFill>
                  </a:tcPr>
                </a:tc>
              </a:tr>
              <a:tr h="427825">
                <a:tc>
                  <a:txBody>
                    <a:bodyPr/>
                    <a:lstStyle/>
                    <a:p>
                      <a:pPr marL="0" marR="0" lvl="0" indent="0" algn="l" rtl="0">
                        <a:lnSpc>
                          <a:spcPct val="120000"/>
                        </a:lnSpc>
                        <a:spcBef>
                          <a:spcPts val="0"/>
                        </a:spcBef>
                        <a:spcAft>
                          <a:spcPts val="0"/>
                        </a:spcAft>
                        <a:buClr>
                          <a:srgbClr val="1C304A"/>
                        </a:buClr>
                        <a:buSzPct val="25000"/>
                        <a:buFont typeface="Helvetica Neue"/>
                        <a:buNone/>
                      </a:pPr>
                      <a:r>
                        <a:rPr lang="en" sz="900" u="none" strike="noStrike" cap="none">
                          <a:solidFill>
                            <a:srgbClr val="1C304A"/>
                          </a:solidFill>
                          <a:latin typeface="Helvetica Neue"/>
                          <a:ea typeface="Helvetica Neue"/>
                          <a:cs typeface="Helvetica Neue"/>
                          <a:sym typeface="Helvetica Neue"/>
                        </a:rPr>
                        <a:t>10:00–11:00</a:t>
                      </a:r>
                    </a:p>
                  </a:txBody>
                  <a:tcPr marL="57150" marR="57150" marT="57150" marB="5715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12700" cap="flat" cmpd="sng">
                      <a:solidFill>
                        <a:srgbClr val="046B99"/>
                      </a:solidFill>
                      <a:prstDash val="solid"/>
                      <a:round/>
                      <a:headEnd type="none" w="med" len="med"/>
                      <a:tailEnd type="none" w="med" len="med"/>
                    </a:lnT>
                    <a:lnB w="12700" cap="flat" cmpd="sng">
                      <a:solidFill>
                        <a:srgbClr val="046B99"/>
                      </a:solidFill>
                      <a:prstDash val="solid"/>
                      <a:round/>
                      <a:headEnd type="none" w="med" len="med"/>
                      <a:tailEnd type="none" w="med" len="med"/>
                    </a:lnB>
                    <a:solidFill>
                      <a:srgbClr val="FEFDFD"/>
                    </a:solidFill>
                  </a:tcPr>
                </a:tc>
                <a:tc>
                  <a:txBody>
                    <a:bodyPr/>
                    <a:lstStyle/>
                    <a:p>
                      <a:pPr marL="0" marR="0" lvl="0" indent="0" algn="l" rtl="0">
                        <a:lnSpc>
                          <a:spcPct val="120000"/>
                        </a:lnSpc>
                        <a:spcBef>
                          <a:spcPts val="0"/>
                        </a:spcBef>
                        <a:spcAft>
                          <a:spcPts val="0"/>
                        </a:spcAft>
                        <a:buClr>
                          <a:srgbClr val="1C304A"/>
                        </a:buClr>
                        <a:buSzPct val="25000"/>
                        <a:buFont typeface="Helvetica Neue"/>
                        <a:buNone/>
                      </a:pPr>
                      <a:r>
                        <a:rPr lang="en" sz="900" b="1" u="none" strike="noStrike" cap="none">
                          <a:solidFill>
                            <a:srgbClr val="1C304A"/>
                          </a:solidFill>
                          <a:latin typeface="Helvetica Neue"/>
                          <a:ea typeface="Helvetica Neue"/>
                          <a:cs typeface="Helvetica Neue"/>
                          <a:sym typeface="Helvetica Neue"/>
                        </a:rPr>
                        <a:t>Values Discuss</a:t>
                      </a:r>
                    </a:p>
                  </a:txBody>
                  <a:tcPr marL="57150" marR="57150" marT="57150" marB="5715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12700" cap="flat" cmpd="sng">
                      <a:solidFill>
                        <a:srgbClr val="046B99"/>
                      </a:solidFill>
                      <a:prstDash val="solid"/>
                      <a:round/>
                      <a:headEnd type="none" w="med" len="med"/>
                      <a:tailEnd type="none" w="med" len="med"/>
                    </a:lnT>
                    <a:lnB w="12700" cap="flat" cmpd="sng">
                      <a:solidFill>
                        <a:srgbClr val="046B99"/>
                      </a:solidFill>
                      <a:prstDash val="solid"/>
                      <a:round/>
                      <a:headEnd type="none" w="med" len="med"/>
                      <a:tailEnd type="none" w="med" len="med"/>
                    </a:lnB>
                    <a:solidFill>
                      <a:srgbClr val="FEFDFD"/>
                    </a:solidFill>
                  </a:tcPr>
                </a:tc>
                <a:tc>
                  <a:txBody>
                    <a:bodyPr/>
                    <a:lstStyle/>
                    <a:p>
                      <a:pPr marL="0" marR="0" lvl="0" indent="0" algn="l" rtl="0">
                        <a:lnSpc>
                          <a:spcPct val="120000"/>
                        </a:lnSpc>
                        <a:spcBef>
                          <a:spcPts val="0"/>
                        </a:spcBef>
                        <a:spcAft>
                          <a:spcPts val="0"/>
                        </a:spcAft>
                        <a:buClr>
                          <a:srgbClr val="1C304A"/>
                        </a:buClr>
                        <a:buSzPct val="25000"/>
                        <a:buFont typeface="Helvetica Neue"/>
                        <a:buNone/>
                      </a:pPr>
                      <a:r>
                        <a:rPr lang="en" sz="900" u="none" strike="noStrike" cap="none">
                          <a:solidFill>
                            <a:srgbClr val="1C304A"/>
                          </a:solidFill>
                          <a:latin typeface="Helvetica Neue"/>
                          <a:ea typeface="Helvetica Neue"/>
                          <a:cs typeface="Helvetica Neue"/>
                          <a:sym typeface="Helvetica Neue"/>
                        </a:rPr>
                        <a:t>Align around guiding principles to inform our visual design exploration.</a:t>
                      </a:r>
                    </a:p>
                  </a:txBody>
                  <a:tcPr marL="57150" marR="57150" marT="57150" marB="5715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12700" cap="flat" cmpd="sng">
                      <a:solidFill>
                        <a:srgbClr val="046B99"/>
                      </a:solidFill>
                      <a:prstDash val="solid"/>
                      <a:round/>
                      <a:headEnd type="none" w="med" len="med"/>
                      <a:tailEnd type="none" w="med" len="med"/>
                    </a:lnT>
                    <a:lnB w="12700" cap="flat" cmpd="sng">
                      <a:solidFill>
                        <a:srgbClr val="046B99"/>
                      </a:solidFill>
                      <a:prstDash val="solid"/>
                      <a:round/>
                      <a:headEnd type="none" w="med" len="med"/>
                      <a:tailEnd type="none" w="med" len="med"/>
                    </a:lnB>
                    <a:solidFill>
                      <a:srgbClr val="FEFDFD"/>
                    </a:solidFill>
                  </a:tcPr>
                </a:tc>
              </a:tr>
              <a:tr h="427825">
                <a:tc>
                  <a:txBody>
                    <a:bodyPr/>
                    <a:lstStyle/>
                    <a:p>
                      <a:pPr marL="0" marR="0" lvl="0" indent="0" algn="l" rtl="0">
                        <a:lnSpc>
                          <a:spcPct val="120000"/>
                        </a:lnSpc>
                        <a:spcBef>
                          <a:spcPts val="0"/>
                        </a:spcBef>
                        <a:spcAft>
                          <a:spcPts val="0"/>
                        </a:spcAft>
                        <a:buClr>
                          <a:srgbClr val="1C304A"/>
                        </a:buClr>
                        <a:buSzPct val="25000"/>
                        <a:buFont typeface="Helvetica Neue"/>
                        <a:buNone/>
                      </a:pPr>
                      <a:r>
                        <a:rPr lang="en" sz="900" u="none" strike="noStrike" cap="none">
                          <a:solidFill>
                            <a:srgbClr val="1C304A"/>
                          </a:solidFill>
                          <a:latin typeface="Helvetica Neue"/>
                          <a:ea typeface="Helvetica Neue"/>
                          <a:cs typeface="Helvetica Neue"/>
                          <a:sym typeface="Helvetica Neue"/>
                        </a:rPr>
                        <a:t>11:00–12:00</a:t>
                      </a:r>
                    </a:p>
                  </a:txBody>
                  <a:tcPr marL="57150" marR="57150" marT="57150" marB="5715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12700" cap="flat" cmpd="sng">
                      <a:solidFill>
                        <a:srgbClr val="046B99"/>
                      </a:solidFill>
                      <a:prstDash val="solid"/>
                      <a:round/>
                      <a:headEnd type="none" w="med" len="med"/>
                      <a:tailEnd type="none" w="med" len="med"/>
                    </a:lnT>
                    <a:lnB w="12700" cap="flat" cmpd="sng">
                      <a:solidFill>
                        <a:srgbClr val="007EA8"/>
                      </a:solidFill>
                      <a:prstDash val="solid"/>
                      <a:round/>
                      <a:headEnd type="none" w="med" len="med"/>
                      <a:tailEnd type="none" w="med" len="med"/>
                    </a:lnB>
                    <a:solidFill>
                      <a:srgbClr val="FEFDFD"/>
                    </a:solidFill>
                  </a:tcPr>
                </a:tc>
                <a:tc>
                  <a:txBody>
                    <a:bodyPr/>
                    <a:lstStyle/>
                    <a:p>
                      <a:pPr marL="0" marR="0" lvl="0" indent="0" algn="l" rtl="0">
                        <a:lnSpc>
                          <a:spcPct val="120000"/>
                        </a:lnSpc>
                        <a:spcBef>
                          <a:spcPts val="0"/>
                        </a:spcBef>
                        <a:spcAft>
                          <a:spcPts val="0"/>
                        </a:spcAft>
                        <a:buClr>
                          <a:srgbClr val="1C304A"/>
                        </a:buClr>
                        <a:buSzPct val="25000"/>
                        <a:buFont typeface="Helvetica Neue"/>
                        <a:buNone/>
                      </a:pPr>
                      <a:r>
                        <a:rPr lang="en" sz="900" b="1" u="none" strike="noStrike" cap="none">
                          <a:solidFill>
                            <a:srgbClr val="1C304A"/>
                          </a:solidFill>
                          <a:latin typeface="Helvetica Neue"/>
                          <a:ea typeface="Helvetica Neue"/>
                          <a:cs typeface="Helvetica Neue"/>
                          <a:sym typeface="Helvetica Neue"/>
                        </a:rPr>
                        <a:t>Mood Board </a:t>
                      </a:r>
                      <a:br>
                        <a:rPr lang="en" sz="900" b="1" u="none" strike="noStrike" cap="none">
                          <a:solidFill>
                            <a:srgbClr val="1C304A"/>
                          </a:solidFill>
                          <a:latin typeface="Helvetica Neue"/>
                          <a:ea typeface="Helvetica Neue"/>
                          <a:cs typeface="Helvetica Neue"/>
                          <a:sym typeface="Helvetica Neue"/>
                        </a:rPr>
                      </a:br>
                      <a:r>
                        <a:rPr lang="en" sz="900" b="1" u="none" strike="noStrike" cap="none">
                          <a:solidFill>
                            <a:srgbClr val="1C304A"/>
                          </a:solidFill>
                          <a:latin typeface="Helvetica Neue"/>
                          <a:ea typeface="Helvetica Neue"/>
                          <a:cs typeface="Helvetica Neue"/>
                          <a:sym typeface="Helvetica Neue"/>
                        </a:rPr>
                        <a:t>Gallery Walk</a:t>
                      </a:r>
                    </a:p>
                  </a:txBody>
                  <a:tcPr marL="57150" marR="57150" marT="57150" marB="5715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12700" cap="flat" cmpd="sng">
                      <a:solidFill>
                        <a:srgbClr val="046B99"/>
                      </a:solidFill>
                      <a:prstDash val="solid"/>
                      <a:round/>
                      <a:headEnd type="none" w="med" len="med"/>
                      <a:tailEnd type="none" w="med" len="med"/>
                    </a:lnT>
                    <a:lnB w="12700" cap="flat" cmpd="sng">
                      <a:solidFill>
                        <a:srgbClr val="007EA8"/>
                      </a:solidFill>
                      <a:prstDash val="solid"/>
                      <a:round/>
                      <a:headEnd type="none" w="med" len="med"/>
                      <a:tailEnd type="none" w="med" len="med"/>
                    </a:lnB>
                    <a:solidFill>
                      <a:srgbClr val="FEFDFD"/>
                    </a:solidFill>
                  </a:tcPr>
                </a:tc>
                <a:tc>
                  <a:txBody>
                    <a:bodyPr/>
                    <a:lstStyle/>
                    <a:p>
                      <a:pPr marL="0" marR="0" lvl="0" indent="0" algn="l" rtl="0">
                        <a:lnSpc>
                          <a:spcPct val="120000"/>
                        </a:lnSpc>
                        <a:spcBef>
                          <a:spcPts val="0"/>
                        </a:spcBef>
                        <a:spcAft>
                          <a:spcPts val="0"/>
                        </a:spcAft>
                        <a:buClr>
                          <a:srgbClr val="1C304A"/>
                        </a:buClr>
                        <a:buSzPct val="25000"/>
                        <a:buFont typeface="Helvetica Neue"/>
                        <a:buNone/>
                      </a:pPr>
                      <a:r>
                        <a:rPr lang="en" sz="900" u="none" strike="noStrike" cap="none">
                          <a:solidFill>
                            <a:srgbClr val="1C304A"/>
                          </a:solidFill>
                          <a:latin typeface="Helvetica Neue"/>
                          <a:ea typeface="Helvetica Neue"/>
                          <a:cs typeface="Helvetica Neue"/>
                          <a:sym typeface="Helvetica Neue"/>
                        </a:rPr>
                        <a:t>Group and sort imagery into potential design directions. </a:t>
                      </a:r>
                    </a:p>
                  </a:txBody>
                  <a:tcPr marL="57150" marR="57150" marT="57150" marB="5715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12700" cap="flat" cmpd="sng">
                      <a:solidFill>
                        <a:srgbClr val="046B99"/>
                      </a:solidFill>
                      <a:prstDash val="solid"/>
                      <a:round/>
                      <a:headEnd type="none" w="med" len="med"/>
                      <a:tailEnd type="none" w="med" len="med"/>
                    </a:lnT>
                    <a:lnB w="12700" cap="flat" cmpd="sng">
                      <a:solidFill>
                        <a:srgbClr val="007EA8"/>
                      </a:solidFill>
                      <a:prstDash val="solid"/>
                      <a:round/>
                      <a:headEnd type="none" w="med" len="med"/>
                      <a:tailEnd type="none" w="med" len="med"/>
                    </a:lnB>
                    <a:solidFill>
                      <a:srgbClr val="FEFDFD"/>
                    </a:solidFill>
                  </a:tcPr>
                </a:tc>
              </a:tr>
              <a:tr h="427825">
                <a:tc>
                  <a:txBody>
                    <a:bodyPr/>
                    <a:lstStyle/>
                    <a:p>
                      <a:pPr marL="0" marR="0" lvl="0" indent="0" algn="l" rtl="0">
                        <a:lnSpc>
                          <a:spcPct val="120000"/>
                        </a:lnSpc>
                        <a:spcBef>
                          <a:spcPts val="0"/>
                        </a:spcBef>
                        <a:spcAft>
                          <a:spcPts val="0"/>
                        </a:spcAft>
                        <a:buClr>
                          <a:srgbClr val="1C304A"/>
                        </a:buClr>
                        <a:buSzPct val="25000"/>
                        <a:buFont typeface="Helvetica Neue"/>
                        <a:buNone/>
                      </a:pPr>
                      <a:r>
                        <a:rPr lang="en" sz="900" u="none" strike="noStrike" cap="none">
                          <a:solidFill>
                            <a:srgbClr val="1C304A"/>
                          </a:solidFill>
                          <a:latin typeface="Helvetica Neue"/>
                          <a:ea typeface="Helvetica Neue"/>
                          <a:cs typeface="Helvetica Neue"/>
                          <a:sym typeface="Helvetica Neue"/>
                        </a:rPr>
                        <a:t>12:00–1:00</a:t>
                      </a:r>
                    </a:p>
                  </a:txBody>
                  <a:tcPr marL="57150" marR="57150" marT="57150" marB="5715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12700" cap="flat" cmpd="sng">
                      <a:solidFill>
                        <a:srgbClr val="007EA8"/>
                      </a:solidFill>
                      <a:prstDash val="solid"/>
                      <a:round/>
                      <a:headEnd type="none" w="med" len="med"/>
                      <a:tailEnd type="none" w="med" len="med"/>
                    </a:lnT>
                    <a:lnB w="12700" cap="flat" cmpd="sng">
                      <a:solidFill>
                        <a:srgbClr val="046B99"/>
                      </a:solidFill>
                      <a:prstDash val="solid"/>
                      <a:round/>
                      <a:headEnd type="none" w="med" len="med"/>
                      <a:tailEnd type="none" w="med" len="med"/>
                    </a:lnB>
                    <a:solidFill>
                      <a:srgbClr val="FEFDFD"/>
                    </a:solidFill>
                  </a:tcPr>
                </a:tc>
                <a:tc>
                  <a:txBody>
                    <a:bodyPr/>
                    <a:lstStyle/>
                    <a:p>
                      <a:pPr marL="0" marR="0" lvl="0" indent="0" algn="l" rtl="0">
                        <a:lnSpc>
                          <a:spcPct val="120000"/>
                        </a:lnSpc>
                        <a:spcBef>
                          <a:spcPts val="0"/>
                        </a:spcBef>
                        <a:spcAft>
                          <a:spcPts val="0"/>
                        </a:spcAft>
                        <a:buClr>
                          <a:srgbClr val="1C304A"/>
                        </a:buClr>
                        <a:buSzPct val="25000"/>
                        <a:buFont typeface="Helvetica Neue"/>
                        <a:buNone/>
                      </a:pPr>
                      <a:r>
                        <a:rPr lang="en" sz="900" b="1" u="none" strike="noStrike" cap="none">
                          <a:solidFill>
                            <a:srgbClr val="1C304A"/>
                          </a:solidFill>
                          <a:latin typeface="Helvetica Neue"/>
                          <a:ea typeface="Helvetica Neue"/>
                          <a:cs typeface="Helvetica Neue"/>
                          <a:sym typeface="Helvetica Neue"/>
                        </a:rPr>
                        <a:t>Lunch / </a:t>
                      </a:r>
                      <a:br>
                        <a:rPr lang="en" sz="900" b="1" u="none" strike="noStrike" cap="none">
                          <a:solidFill>
                            <a:srgbClr val="1C304A"/>
                          </a:solidFill>
                          <a:latin typeface="Helvetica Neue"/>
                          <a:ea typeface="Helvetica Neue"/>
                          <a:cs typeface="Helvetica Neue"/>
                          <a:sym typeface="Helvetica Neue"/>
                        </a:rPr>
                      </a:br>
                      <a:r>
                        <a:rPr lang="en" sz="900" b="1" u="none" strike="noStrike" cap="none">
                          <a:solidFill>
                            <a:srgbClr val="1C304A"/>
                          </a:solidFill>
                          <a:latin typeface="Helvetica Neue"/>
                          <a:ea typeface="Helvetica Neue"/>
                          <a:cs typeface="Helvetica Neue"/>
                          <a:sym typeface="Helvetica Neue"/>
                        </a:rPr>
                        <a:t>Review Analogous Space</a:t>
                      </a:r>
                    </a:p>
                  </a:txBody>
                  <a:tcPr marL="57150" marR="57150" marT="57150" marB="5715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12700" cap="flat" cmpd="sng">
                      <a:solidFill>
                        <a:srgbClr val="007EA8"/>
                      </a:solidFill>
                      <a:prstDash val="solid"/>
                      <a:round/>
                      <a:headEnd type="none" w="med" len="med"/>
                      <a:tailEnd type="none" w="med" len="med"/>
                    </a:lnT>
                    <a:lnB w="12700" cap="flat" cmpd="sng">
                      <a:solidFill>
                        <a:srgbClr val="046B99"/>
                      </a:solidFill>
                      <a:prstDash val="solid"/>
                      <a:round/>
                      <a:headEnd type="none" w="med" len="med"/>
                      <a:tailEnd type="none" w="med" len="med"/>
                    </a:lnB>
                    <a:solidFill>
                      <a:srgbClr val="FEFDFD"/>
                    </a:solidFill>
                  </a:tcPr>
                </a:tc>
                <a:tc>
                  <a:txBody>
                    <a:bodyPr/>
                    <a:lstStyle/>
                    <a:p>
                      <a:pPr marL="0" marR="0" lvl="0" indent="0" algn="l" rtl="0">
                        <a:lnSpc>
                          <a:spcPct val="120000"/>
                        </a:lnSpc>
                        <a:spcBef>
                          <a:spcPts val="0"/>
                        </a:spcBef>
                        <a:spcAft>
                          <a:spcPts val="0"/>
                        </a:spcAft>
                        <a:buClr>
                          <a:srgbClr val="1C304A"/>
                        </a:buClr>
                        <a:buSzPct val="25000"/>
                        <a:buFont typeface="Helvetica Neue"/>
                        <a:buNone/>
                      </a:pPr>
                      <a:r>
                        <a:rPr lang="en" sz="900" u="none" strike="noStrike" cap="none">
                          <a:solidFill>
                            <a:srgbClr val="1C304A"/>
                          </a:solidFill>
                          <a:latin typeface="Helvetica Neue"/>
                          <a:ea typeface="Helvetica Neue"/>
                          <a:cs typeface="Helvetica Neue"/>
                          <a:sym typeface="Helvetica Neue"/>
                        </a:rPr>
                        <a:t>Evaluate materials produced by consultancies similar to 18F.</a:t>
                      </a:r>
                    </a:p>
                  </a:txBody>
                  <a:tcPr marL="57150" marR="57150" marT="57150" marB="5715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12700" cap="flat" cmpd="sng">
                      <a:solidFill>
                        <a:srgbClr val="007EA8"/>
                      </a:solidFill>
                      <a:prstDash val="solid"/>
                      <a:round/>
                      <a:headEnd type="none" w="med" len="med"/>
                      <a:tailEnd type="none" w="med" len="med"/>
                    </a:lnT>
                    <a:lnB w="12700" cap="flat" cmpd="sng">
                      <a:solidFill>
                        <a:srgbClr val="046B99"/>
                      </a:solidFill>
                      <a:prstDash val="solid"/>
                      <a:round/>
                      <a:headEnd type="none" w="med" len="med"/>
                      <a:tailEnd type="none" w="med" len="med"/>
                    </a:lnB>
                    <a:solidFill>
                      <a:srgbClr val="FEFDFD"/>
                    </a:solidFill>
                  </a:tcPr>
                </a:tc>
              </a:tr>
              <a:tr h="427825">
                <a:tc>
                  <a:txBody>
                    <a:bodyPr/>
                    <a:lstStyle/>
                    <a:p>
                      <a:pPr marL="0" marR="0" lvl="0" indent="0" algn="l" rtl="0">
                        <a:lnSpc>
                          <a:spcPct val="120000"/>
                        </a:lnSpc>
                        <a:spcBef>
                          <a:spcPts val="0"/>
                        </a:spcBef>
                        <a:spcAft>
                          <a:spcPts val="0"/>
                        </a:spcAft>
                        <a:buClr>
                          <a:srgbClr val="1C304A"/>
                        </a:buClr>
                        <a:buSzPct val="25000"/>
                        <a:buFont typeface="Helvetica Neue"/>
                        <a:buNone/>
                      </a:pPr>
                      <a:r>
                        <a:rPr lang="en" sz="900" u="none" strike="noStrike" cap="none">
                          <a:solidFill>
                            <a:srgbClr val="1C304A"/>
                          </a:solidFill>
                          <a:latin typeface="Helvetica Neue"/>
                          <a:ea typeface="Helvetica Neue"/>
                          <a:cs typeface="Helvetica Neue"/>
                          <a:sym typeface="Helvetica Neue"/>
                        </a:rPr>
                        <a:t>1:00–3:00</a:t>
                      </a:r>
                    </a:p>
                  </a:txBody>
                  <a:tcPr marL="57150" marR="57150" marT="57150" marB="5715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12700" cap="flat" cmpd="sng">
                      <a:solidFill>
                        <a:srgbClr val="046B99"/>
                      </a:solidFill>
                      <a:prstDash val="solid"/>
                      <a:round/>
                      <a:headEnd type="none" w="med" len="med"/>
                      <a:tailEnd type="none" w="med" len="med"/>
                    </a:lnT>
                    <a:lnB w="12700" cap="flat" cmpd="sng">
                      <a:solidFill>
                        <a:srgbClr val="046B99"/>
                      </a:solidFill>
                      <a:prstDash val="solid"/>
                      <a:round/>
                      <a:headEnd type="none" w="med" len="med"/>
                      <a:tailEnd type="none" w="med" len="med"/>
                    </a:lnB>
                    <a:solidFill>
                      <a:srgbClr val="FEFDFD"/>
                    </a:solidFill>
                  </a:tcPr>
                </a:tc>
                <a:tc>
                  <a:txBody>
                    <a:bodyPr/>
                    <a:lstStyle/>
                    <a:p>
                      <a:pPr marL="0" marR="0" lvl="0" indent="0" algn="l" rtl="0">
                        <a:lnSpc>
                          <a:spcPct val="120000"/>
                        </a:lnSpc>
                        <a:spcBef>
                          <a:spcPts val="0"/>
                        </a:spcBef>
                        <a:spcAft>
                          <a:spcPts val="0"/>
                        </a:spcAft>
                        <a:buClr>
                          <a:srgbClr val="1C304A"/>
                        </a:buClr>
                        <a:buSzPct val="25000"/>
                        <a:buFont typeface="Helvetica Neue"/>
                        <a:buNone/>
                      </a:pPr>
                      <a:r>
                        <a:rPr lang="en" sz="900" b="1" u="none" strike="noStrike" cap="none">
                          <a:solidFill>
                            <a:srgbClr val="1C304A"/>
                          </a:solidFill>
                          <a:latin typeface="Helvetica Neue"/>
                          <a:ea typeface="Helvetica Neue"/>
                          <a:cs typeface="Helvetica Neue"/>
                          <a:sym typeface="Helvetica Neue"/>
                        </a:rPr>
                        <a:t>Direction Exploration Sprint</a:t>
                      </a:r>
                    </a:p>
                  </a:txBody>
                  <a:tcPr marL="57150" marR="57150" marT="57150" marB="5715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12700" cap="flat" cmpd="sng">
                      <a:solidFill>
                        <a:srgbClr val="046B99"/>
                      </a:solidFill>
                      <a:prstDash val="solid"/>
                      <a:round/>
                      <a:headEnd type="none" w="med" len="med"/>
                      <a:tailEnd type="none" w="med" len="med"/>
                    </a:lnT>
                    <a:lnB w="12700" cap="flat" cmpd="sng">
                      <a:solidFill>
                        <a:srgbClr val="046B99"/>
                      </a:solidFill>
                      <a:prstDash val="solid"/>
                      <a:round/>
                      <a:headEnd type="none" w="med" len="med"/>
                      <a:tailEnd type="none" w="med" len="med"/>
                    </a:lnB>
                    <a:solidFill>
                      <a:srgbClr val="FEFDFD"/>
                    </a:solidFill>
                  </a:tcPr>
                </a:tc>
                <a:tc>
                  <a:txBody>
                    <a:bodyPr/>
                    <a:lstStyle/>
                    <a:p>
                      <a:pPr marL="0" marR="0" lvl="0" indent="0" algn="l" rtl="0">
                        <a:lnSpc>
                          <a:spcPct val="120000"/>
                        </a:lnSpc>
                        <a:spcBef>
                          <a:spcPts val="0"/>
                        </a:spcBef>
                        <a:spcAft>
                          <a:spcPts val="0"/>
                        </a:spcAft>
                        <a:buClr>
                          <a:srgbClr val="1C304A"/>
                        </a:buClr>
                        <a:buSzPct val="25000"/>
                        <a:buFont typeface="Helvetica Neue"/>
                        <a:buNone/>
                      </a:pPr>
                      <a:r>
                        <a:rPr lang="en" sz="900" u="none" strike="noStrike" cap="none">
                          <a:solidFill>
                            <a:srgbClr val="1C304A"/>
                          </a:solidFill>
                          <a:latin typeface="Helvetica Neue"/>
                          <a:ea typeface="Helvetica Neue"/>
                          <a:cs typeface="Helvetica Neue"/>
                          <a:sym typeface="Helvetica Neue"/>
                        </a:rPr>
                        <a:t>Individually explore a potential direction that embodies our principles.</a:t>
                      </a:r>
                    </a:p>
                  </a:txBody>
                  <a:tcPr marL="57150" marR="57150" marT="57150" marB="5715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12700" cap="flat" cmpd="sng">
                      <a:solidFill>
                        <a:srgbClr val="046B99"/>
                      </a:solidFill>
                      <a:prstDash val="solid"/>
                      <a:round/>
                      <a:headEnd type="none" w="med" len="med"/>
                      <a:tailEnd type="none" w="med" len="med"/>
                    </a:lnT>
                    <a:lnB w="12700" cap="flat" cmpd="sng">
                      <a:solidFill>
                        <a:srgbClr val="046B99"/>
                      </a:solidFill>
                      <a:prstDash val="solid"/>
                      <a:round/>
                      <a:headEnd type="none" w="med" len="med"/>
                      <a:tailEnd type="none" w="med" len="med"/>
                    </a:lnB>
                    <a:solidFill>
                      <a:srgbClr val="FEFDFD"/>
                    </a:solidFill>
                  </a:tcPr>
                </a:tc>
              </a:tr>
              <a:tr h="427825">
                <a:tc>
                  <a:txBody>
                    <a:bodyPr/>
                    <a:lstStyle/>
                    <a:p>
                      <a:pPr marL="0" marR="0" lvl="0" indent="0" algn="l" rtl="0">
                        <a:lnSpc>
                          <a:spcPct val="120000"/>
                        </a:lnSpc>
                        <a:spcBef>
                          <a:spcPts val="0"/>
                        </a:spcBef>
                        <a:spcAft>
                          <a:spcPts val="0"/>
                        </a:spcAft>
                        <a:buClr>
                          <a:srgbClr val="1C304A"/>
                        </a:buClr>
                        <a:buSzPct val="25000"/>
                        <a:buFont typeface="Helvetica Neue"/>
                        <a:buNone/>
                      </a:pPr>
                      <a:r>
                        <a:rPr lang="en" sz="900" u="none" strike="noStrike" cap="none">
                          <a:solidFill>
                            <a:srgbClr val="1C304A"/>
                          </a:solidFill>
                          <a:latin typeface="Helvetica Neue"/>
                          <a:ea typeface="Helvetica Neue"/>
                          <a:cs typeface="Helvetica Neue"/>
                          <a:sym typeface="Helvetica Neue"/>
                        </a:rPr>
                        <a:t>3:00–4:00</a:t>
                      </a:r>
                    </a:p>
                  </a:txBody>
                  <a:tcPr marL="57150" marR="57150" marT="57150" marB="5715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12700" cap="flat" cmpd="sng">
                      <a:solidFill>
                        <a:srgbClr val="046B99"/>
                      </a:solidFill>
                      <a:prstDash val="solid"/>
                      <a:round/>
                      <a:headEnd type="none" w="med" len="med"/>
                      <a:tailEnd type="none" w="med" len="med"/>
                    </a:lnT>
                    <a:lnB w="12700" cap="flat" cmpd="sng">
                      <a:solidFill>
                        <a:srgbClr val="046B99"/>
                      </a:solidFill>
                      <a:prstDash val="solid"/>
                      <a:round/>
                      <a:headEnd type="none" w="med" len="med"/>
                      <a:tailEnd type="none" w="med" len="med"/>
                    </a:lnB>
                    <a:solidFill>
                      <a:srgbClr val="FEFDFD"/>
                    </a:solidFill>
                  </a:tcPr>
                </a:tc>
                <a:tc>
                  <a:txBody>
                    <a:bodyPr/>
                    <a:lstStyle/>
                    <a:p>
                      <a:pPr marL="0" marR="0" lvl="0" indent="0" algn="l" rtl="0">
                        <a:lnSpc>
                          <a:spcPct val="120000"/>
                        </a:lnSpc>
                        <a:spcBef>
                          <a:spcPts val="0"/>
                        </a:spcBef>
                        <a:spcAft>
                          <a:spcPts val="0"/>
                        </a:spcAft>
                        <a:buClr>
                          <a:srgbClr val="1C304A"/>
                        </a:buClr>
                        <a:buSzPct val="25000"/>
                        <a:buFont typeface="Helvetica Neue"/>
                        <a:buNone/>
                      </a:pPr>
                      <a:r>
                        <a:rPr lang="en" sz="900" b="1" u="none" strike="noStrike" cap="none">
                          <a:solidFill>
                            <a:srgbClr val="1C304A"/>
                          </a:solidFill>
                          <a:latin typeface="Helvetica Neue"/>
                          <a:ea typeface="Helvetica Neue"/>
                          <a:cs typeface="Helvetica Neue"/>
                          <a:sym typeface="Helvetica Neue"/>
                        </a:rPr>
                        <a:t>Review and Discuss Progress</a:t>
                      </a:r>
                    </a:p>
                  </a:txBody>
                  <a:tcPr marL="57150" marR="57150" marT="57150" marB="5715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12700" cap="flat" cmpd="sng">
                      <a:solidFill>
                        <a:srgbClr val="046B99"/>
                      </a:solidFill>
                      <a:prstDash val="solid"/>
                      <a:round/>
                      <a:headEnd type="none" w="med" len="med"/>
                      <a:tailEnd type="none" w="med" len="med"/>
                    </a:lnT>
                    <a:lnB w="12700" cap="flat" cmpd="sng">
                      <a:solidFill>
                        <a:srgbClr val="046B99"/>
                      </a:solidFill>
                      <a:prstDash val="solid"/>
                      <a:round/>
                      <a:headEnd type="none" w="med" len="med"/>
                      <a:tailEnd type="none" w="med" len="med"/>
                    </a:lnB>
                    <a:solidFill>
                      <a:srgbClr val="FEFDFD"/>
                    </a:solidFill>
                  </a:tcPr>
                </a:tc>
                <a:tc>
                  <a:txBody>
                    <a:bodyPr/>
                    <a:lstStyle/>
                    <a:p>
                      <a:pPr marL="0" marR="0" lvl="0" indent="0" algn="l" rtl="0">
                        <a:lnSpc>
                          <a:spcPct val="120000"/>
                        </a:lnSpc>
                        <a:spcBef>
                          <a:spcPts val="0"/>
                        </a:spcBef>
                        <a:spcAft>
                          <a:spcPts val="0"/>
                        </a:spcAft>
                        <a:buClr>
                          <a:srgbClr val="1C304A"/>
                        </a:buClr>
                        <a:buSzPct val="25000"/>
                        <a:buFont typeface="Helvetica Neue"/>
                        <a:buNone/>
                      </a:pPr>
                      <a:r>
                        <a:rPr lang="en" sz="900" u="none" strike="noStrike" cap="none">
                          <a:solidFill>
                            <a:srgbClr val="1C304A"/>
                          </a:solidFill>
                          <a:latin typeface="Helvetica Neue"/>
                          <a:ea typeface="Helvetica Neue"/>
                          <a:cs typeface="Helvetica Neue"/>
                          <a:sym typeface="Helvetica Neue"/>
                        </a:rPr>
                        <a:t>What’s working and not? What should we move forward?</a:t>
                      </a:r>
                    </a:p>
                  </a:txBody>
                  <a:tcPr marL="57150" marR="57150" marT="57150" marB="5715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12700" cap="flat" cmpd="sng">
                      <a:solidFill>
                        <a:srgbClr val="046B99"/>
                      </a:solidFill>
                      <a:prstDash val="solid"/>
                      <a:round/>
                      <a:headEnd type="none" w="med" len="med"/>
                      <a:tailEnd type="none" w="med" len="med"/>
                    </a:lnT>
                    <a:lnB w="12700" cap="flat" cmpd="sng">
                      <a:solidFill>
                        <a:srgbClr val="046B99"/>
                      </a:solidFill>
                      <a:prstDash val="solid"/>
                      <a:round/>
                      <a:headEnd type="none" w="med" len="med"/>
                      <a:tailEnd type="none" w="med" len="med"/>
                    </a:lnB>
                    <a:solidFill>
                      <a:srgbClr val="FEFDFD"/>
                    </a:solidFill>
                  </a:tcPr>
                </a:tc>
              </a:tr>
              <a:tr h="394150">
                <a:tc>
                  <a:txBody>
                    <a:bodyPr/>
                    <a:lstStyle/>
                    <a:p>
                      <a:pPr marL="0" marR="0" lvl="0" indent="0" algn="l" rtl="0">
                        <a:lnSpc>
                          <a:spcPct val="120000"/>
                        </a:lnSpc>
                        <a:spcBef>
                          <a:spcPts val="0"/>
                        </a:spcBef>
                        <a:spcAft>
                          <a:spcPts val="0"/>
                        </a:spcAft>
                        <a:buClr>
                          <a:srgbClr val="1C304A"/>
                        </a:buClr>
                        <a:buSzPct val="25000"/>
                        <a:buFont typeface="Helvetica Neue"/>
                        <a:buNone/>
                      </a:pPr>
                      <a:r>
                        <a:rPr lang="en" sz="900" u="none" strike="noStrike" cap="none">
                          <a:solidFill>
                            <a:srgbClr val="1C304A"/>
                          </a:solidFill>
                          <a:latin typeface="Helvetica Neue"/>
                          <a:ea typeface="Helvetica Neue"/>
                          <a:cs typeface="Helvetica Neue"/>
                          <a:sym typeface="Helvetica Neue"/>
                        </a:rPr>
                        <a:t>4:00–5:00</a:t>
                      </a:r>
                    </a:p>
                  </a:txBody>
                  <a:tcPr marL="57150" marR="57150" marT="57150" marB="5715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12700" cap="flat" cmpd="sng">
                      <a:solidFill>
                        <a:srgbClr val="046B99"/>
                      </a:solidFill>
                      <a:prstDash val="solid"/>
                      <a:round/>
                      <a:headEnd type="none" w="med" len="med"/>
                      <a:tailEnd type="none" w="med" len="med"/>
                    </a:lnT>
                    <a:lnB w="12700" cap="flat" cmpd="sng">
                      <a:solidFill>
                        <a:srgbClr val="046B99"/>
                      </a:solidFill>
                      <a:prstDash val="solid"/>
                      <a:round/>
                      <a:headEnd type="none" w="med" len="med"/>
                      <a:tailEnd type="none" w="med" len="med"/>
                    </a:lnB>
                    <a:solidFill>
                      <a:srgbClr val="FEFDFD"/>
                    </a:solidFill>
                  </a:tcPr>
                </a:tc>
                <a:tc>
                  <a:txBody>
                    <a:bodyPr/>
                    <a:lstStyle/>
                    <a:p>
                      <a:pPr marL="0" marR="0" lvl="0" indent="0" algn="l" rtl="0">
                        <a:lnSpc>
                          <a:spcPct val="120000"/>
                        </a:lnSpc>
                        <a:spcBef>
                          <a:spcPts val="0"/>
                        </a:spcBef>
                        <a:spcAft>
                          <a:spcPts val="0"/>
                        </a:spcAft>
                        <a:buClr>
                          <a:srgbClr val="1C304A"/>
                        </a:buClr>
                        <a:buSzPct val="25000"/>
                        <a:buFont typeface="Helvetica Neue"/>
                        <a:buNone/>
                      </a:pPr>
                      <a:r>
                        <a:rPr lang="en" sz="900" b="1" u="none" strike="noStrike" cap="none">
                          <a:solidFill>
                            <a:srgbClr val="1C304A"/>
                          </a:solidFill>
                          <a:latin typeface="Helvetica Neue"/>
                          <a:ea typeface="Helvetica Neue"/>
                          <a:cs typeface="Helvetica Neue"/>
                          <a:sym typeface="Helvetica Neue"/>
                        </a:rPr>
                        <a:t>Next Steps</a:t>
                      </a:r>
                    </a:p>
                  </a:txBody>
                  <a:tcPr marL="57150" marR="57150" marT="57150" marB="5715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12700" cap="flat" cmpd="sng">
                      <a:solidFill>
                        <a:srgbClr val="046B99"/>
                      </a:solidFill>
                      <a:prstDash val="solid"/>
                      <a:round/>
                      <a:headEnd type="none" w="med" len="med"/>
                      <a:tailEnd type="none" w="med" len="med"/>
                    </a:lnT>
                    <a:lnB w="12700" cap="flat" cmpd="sng">
                      <a:solidFill>
                        <a:srgbClr val="046B99"/>
                      </a:solidFill>
                      <a:prstDash val="solid"/>
                      <a:round/>
                      <a:headEnd type="none" w="med" len="med"/>
                      <a:tailEnd type="none" w="med" len="med"/>
                    </a:lnB>
                    <a:solidFill>
                      <a:srgbClr val="FEFDFD"/>
                    </a:solidFill>
                  </a:tcPr>
                </a:tc>
                <a:tc>
                  <a:txBody>
                    <a:bodyPr/>
                    <a:lstStyle/>
                    <a:p>
                      <a:pPr marL="0" marR="0" lvl="0" indent="0" algn="l" rtl="0">
                        <a:lnSpc>
                          <a:spcPct val="120000"/>
                        </a:lnSpc>
                        <a:spcBef>
                          <a:spcPts val="0"/>
                        </a:spcBef>
                        <a:spcAft>
                          <a:spcPts val="0"/>
                        </a:spcAft>
                        <a:buClr>
                          <a:srgbClr val="1C304A"/>
                        </a:buClr>
                        <a:buSzPct val="25000"/>
                        <a:buFont typeface="Helvetica Neue"/>
                        <a:buNone/>
                      </a:pPr>
                      <a:r>
                        <a:rPr lang="en" sz="900" u="none" strike="noStrike" cap="none">
                          <a:solidFill>
                            <a:srgbClr val="1C304A"/>
                          </a:solidFill>
                          <a:latin typeface="Helvetica Neue"/>
                          <a:ea typeface="Helvetica Neue"/>
                          <a:cs typeface="Helvetica Neue"/>
                          <a:sym typeface="Helvetica Neue"/>
                        </a:rPr>
                        <a:t>Divide and conquer. Plan for day 2.</a:t>
                      </a:r>
                    </a:p>
                  </a:txBody>
                  <a:tcPr marL="57150" marR="57150" marT="57150" marB="5715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12700" cap="flat" cmpd="sng">
                      <a:solidFill>
                        <a:srgbClr val="046B99"/>
                      </a:solidFill>
                      <a:prstDash val="solid"/>
                      <a:round/>
                      <a:headEnd type="none" w="med" len="med"/>
                      <a:tailEnd type="none" w="med" len="med"/>
                    </a:lnT>
                    <a:lnB w="12700" cap="flat" cmpd="sng">
                      <a:solidFill>
                        <a:srgbClr val="046B99"/>
                      </a:solidFill>
                      <a:prstDash val="solid"/>
                      <a:round/>
                      <a:headEnd type="none" w="med" len="med"/>
                      <a:tailEnd type="none" w="med" len="med"/>
                    </a:lnB>
                    <a:solidFill>
                      <a:srgbClr val="FEFDFD"/>
                    </a:solidFill>
                  </a:tcPr>
                </a:tc>
              </a:tr>
            </a:tbl>
          </a:graphicData>
        </a:graphic>
      </p:graphicFrame>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cSld name="Text + Image 1/2">
    <p:bg>
      <p:bgPr>
        <a:solidFill>
          <a:srgbClr val="1C304A"/>
        </a:solidFill>
        <a:effectLst/>
      </p:bgPr>
    </p:bg>
    <p:spTree>
      <p:nvGrpSpPr>
        <p:cNvPr id="1" name="Shape 555"/>
        <p:cNvGrpSpPr/>
        <p:nvPr/>
      </p:nvGrpSpPr>
      <p:grpSpPr>
        <a:xfrm>
          <a:off x="0" y="0"/>
          <a:ext cx="0" cy="0"/>
          <a:chOff x="0" y="0"/>
          <a:chExt cx="0" cy="0"/>
        </a:xfrm>
      </p:grpSpPr>
      <p:sp>
        <p:nvSpPr>
          <p:cNvPr id="556" name="Shape 556"/>
          <p:cNvSpPr>
            <a:spLocks noGrp="1"/>
          </p:cNvSpPr>
          <p:nvPr>
            <p:ph type="pic" idx="2"/>
          </p:nvPr>
        </p:nvSpPr>
        <p:spPr>
          <a:xfrm flipH="1">
            <a:off x="4576825" y="-26882"/>
            <a:ext cx="4573500" cy="5197200"/>
          </a:xfrm>
          <a:prstGeom prst="rect">
            <a:avLst/>
          </a:prstGeom>
          <a:noFill/>
          <a:ln>
            <a:noFill/>
          </a:ln>
        </p:spPr>
        <p:txBody>
          <a:bodyPr lIns="34275" tIns="34275" rIns="34275" bIns="34275" anchor="t" anchorCtr="0"/>
          <a:lstStyle>
            <a:lvl1pPr marL="0" marR="0" lvl="0" indent="0" algn="l" rtl="0">
              <a:lnSpc>
                <a:spcPct val="110000"/>
              </a:lnSpc>
              <a:spcBef>
                <a:spcPts val="0"/>
              </a:spcBef>
              <a:spcAft>
                <a:spcPts val="0"/>
              </a:spcAft>
              <a:buClr>
                <a:srgbClr val="1C304A"/>
              </a:buClr>
              <a:buSzPct val="25000"/>
              <a:buFont typeface="Helvetica Neue"/>
              <a:buNone/>
              <a:defRPr sz="3000" b="1" i="0" u="none" strike="noStrike" cap="none">
                <a:solidFill>
                  <a:srgbClr val="1C304A"/>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SzPct val="25000"/>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SzPct val="25000"/>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SzPct val="25000"/>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SzPct val="25000"/>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SzPct val="25000"/>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SzPct val="25000"/>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SzPct val="25000"/>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SzPct val="25000"/>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557" name="Shape 557"/>
          <p:cNvSpPr txBox="1">
            <a:spLocks noGrp="1"/>
          </p:cNvSpPr>
          <p:nvPr>
            <p:ph type="body" idx="1"/>
          </p:nvPr>
        </p:nvSpPr>
        <p:spPr>
          <a:xfrm>
            <a:off x="664959" y="614869"/>
            <a:ext cx="3013200" cy="208499"/>
          </a:xfrm>
          <a:prstGeom prst="rect">
            <a:avLst/>
          </a:prstGeom>
          <a:noFill/>
          <a:ln>
            <a:noFill/>
          </a:ln>
        </p:spPr>
        <p:txBody>
          <a:bodyPr lIns="34275" tIns="34275" rIns="34275" bIns="34275" anchor="t" anchorCtr="0"/>
          <a:lstStyle>
            <a:lvl1pPr marL="0" marR="0" lvl="0"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558" name="Shape 558"/>
          <p:cNvSpPr txBox="1">
            <a:spLocks noGrp="1"/>
          </p:cNvSpPr>
          <p:nvPr>
            <p:ph type="body" idx="3"/>
          </p:nvPr>
        </p:nvSpPr>
        <p:spPr>
          <a:xfrm>
            <a:off x="669721" y="945387"/>
            <a:ext cx="3003900" cy="321900"/>
          </a:xfrm>
          <a:prstGeom prst="rect">
            <a:avLst/>
          </a:prstGeom>
          <a:noFill/>
          <a:ln>
            <a:noFill/>
          </a:ln>
        </p:spPr>
        <p:txBody>
          <a:bodyPr lIns="34275" tIns="34275" rIns="34275" bIns="34275" anchor="t" anchorCtr="0"/>
          <a:lstStyle>
            <a:lvl1pPr marL="0" marR="0" lvl="0"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559" name="Shape 559"/>
          <p:cNvSpPr txBox="1">
            <a:spLocks noGrp="1"/>
          </p:cNvSpPr>
          <p:nvPr>
            <p:ph type="body" idx="4"/>
          </p:nvPr>
        </p:nvSpPr>
        <p:spPr>
          <a:xfrm>
            <a:off x="686182" y="4349320"/>
            <a:ext cx="2988899" cy="138600"/>
          </a:xfrm>
          <a:prstGeom prst="rect">
            <a:avLst/>
          </a:prstGeom>
          <a:noFill/>
          <a:ln>
            <a:noFill/>
          </a:ln>
        </p:spPr>
        <p:txBody>
          <a:bodyPr lIns="34275" tIns="34275" rIns="34275" bIns="34275" anchor="t" anchorCtr="0"/>
          <a:lstStyle>
            <a:lvl1pPr marL="0" marR="0" lvl="0"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560" name="Shape 560"/>
          <p:cNvSpPr txBox="1">
            <a:spLocks noGrp="1"/>
          </p:cNvSpPr>
          <p:nvPr>
            <p:ph type="body" idx="5"/>
          </p:nvPr>
        </p:nvSpPr>
        <p:spPr>
          <a:xfrm>
            <a:off x="677116" y="1850822"/>
            <a:ext cx="2988900" cy="191100"/>
          </a:xfrm>
          <a:prstGeom prst="rect">
            <a:avLst/>
          </a:prstGeom>
          <a:noFill/>
          <a:ln>
            <a:noFill/>
          </a:ln>
        </p:spPr>
        <p:txBody>
          <a:bodyPr lIns="34275" tIns="34275" rIns="34275" bIns="34275" anchor="t" anchorCtr="0"/>
          <a:lstStyle>
            <a:lvl1pPr marL="0" marR="0" lvl="0"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561" name="Shape 561"/>
          <p:cNvSpPr txBox="1">
            <a:spLocks noGrp="1"/>
          </p:cNvSpPr>
          <p:nvPr>
            <p:ph type="sldNum" idx="12"/>
          </p:nvPr>
        </p:nvSpPr>
        <p:spPr>
          <a:xfrm>
            <a:off x="4569618" y="4905375"/>
            <a:ext cx="149400" cy="138600"/>
          </a:xfrm>
          <a:prstGeom prst="rect">
            <a:avLst/>
          </a:prstGeom>
          <a:noFill/>
          <a:ln>
            <a:noFill/>
          </a:ln>
        </p:spPr>
        <p:txBody>
          <a:bodyPr lIns="19050" tIns="19050" rIns="19050" bIns="19050" anchor="t" anchorCtr="0">
            <a:noAutofit/>
          </a:bodyPr>
          <a:lstStyle/>
          <a:p>
            <a:pPr marL="0" marR="0" lvl="0" indent="0" algn="l" rtl="0">
              <a:lnSpc>
                <a:spcPct val="120000"/>
              </a:lnSpc>
              <a:spcBef>
                <a:spcPts val="0"/>
              </a:spcBef>
              <a:spcAft>
                <a:spcPts val="0"/>
              </a:spcAft>
              <a:buClr>
                <a:srgbClr val="1C304A"/>
              </a:buClr>
              <a:buSzPct val="25000"/>
              <a:buFont typeface="Helvetica Neue"/>
              <a:buNone/>
            </a:pPr>
            <a:fld id="{00000000-1234-1234-1234-123412341234}" type="slidenum">
              <a:rPr lang="en" sz="800" b="0" i="0" u="none" strike="noStrike" cap="none">
                <a:solidFill>
                  <a:srgbClr val="1C304A"/>
                </a:solidFill>
                <a:latin typeface="Helvetica Neue"/>
                <a:ea typeface="Helvetica Neue"/>
                <a:cs typeface="Helvetica Neue"/>
                <a:sym typeface="Helvetica Neue"/>
              </a:rPr>
              <a:t>‹#›</a:t>
            </a:fld>
            <a:endParaRPr lang="en" sz="800" b="0" i="0" u="none" strike="noStrike" cap="none">
              <a:solidFill>
                <a:srgbClr val="1C304A"/>
              </a:solidFill>
              <a:latin typeface="Helvetica Neue"/>
              <a:ea typeface="Helvetica Neue"/>
              <a:cs typeface="Helvetica Neue"/>
              <a:sym typeface="Helvetica Neue"/>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Main point">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490250" y="450150"/>
            <a:ext cx="6367800" cy="4090800"/>
          </a:xfrm>
          <a:prstGeom prst="rect">
            <a:avLst/>
          </a:prstGeom>
        </p:spPr>
        <p:txBody>
          <a:bodyPr lIns="91425" tIns="91425" rIns="91425" bIns="91425" anchor="ctr" anchorCtr="0"/>
          <a:lstStyle>
            <a:lvl1pPr lvl="0">
              <a:spcBef>
                <a:spcPts val="0"/>
              </a:spcBef>
              <a:buSzPct val="100000"/>
              <a:defRPr sz="4800"/>
            </a:lvl1pPr>
            <a:lvl2pPr lvl="1">
              <a:spcBef>
                <a:spcPts val="0"/>
              </a:spcBef>
              <a:buSzPct val="100000"/>
              <a:defRPr sz="4800"/>
            </a:lvl2pPr>
            <a:lvl3pPr lvl="2">
              <a:spcBef>
                <a:spcPts val="0"/>
              </a:spcBef>
              <a:buSzPct val="100000"/>
              <a:defRPr sz="4800"/>
            </a:lvl3pPr>
            <a:lvl4pPr lvl="3">
              <a:spcBef>
                <a:spcPts val="0"/>
              </a:spcBef>
              <a:buSzPct val="100000"/>
              <a:defRPr sz="4800"/>
            </a:lvl4pPr>
            <a:lvl5pPr lvl="4">
              <a:spcBef>
                <a:spcPts val="0"/>
              </a:spcBef>
              <a:buSzPct val="100000"/>
              <a:defRPr sz="4800"/>
            </a:lvl5pPr>
            <a:lvl6pPr lvl="5">
              <a:spcBef>
                <a:spcPts val="0"/>
              </a:spcBef>
              <a:buSzPct val="100000"/>
              <a:defRPr sz="4800"/>
            </a:lvl6pPr>
            <a:lvl7pPr lvl="6">
              <a:spcBef>
                <a:spcPts val="0"/>
              </a:spcBef>
              <a:buSzPct val="100000"/>
              <a:defRPr sz="4800"/>
            </a:lvl7pPr>
            <a:lvl8pPr lvl="7">
              <a:spcBef>
                <a:spcPts val="0"/>
              </a:spcBef>
              <a:buSzPct val="100000"/>
              <a:defRPr sz="4800"/>
            </a:lvl8pPr>
            <a:lvl9pPr lvl="8">
              <a:spcBef>
                <a:spcPts val="0"/>
              </a:spcBef>
              <a:buSzPct val="100000"/>
              <a:defRPr sz="4800"/>
            </a:lvl9pPr>
          </a:lstStyle>
          <a:p>
            <a:endParaRPr/>
          </a:p>
        </p:txBody>
      </p:sp>
      <p:sp>
        <p:nvSpPr>
          <p:cNvPr id="34" name="Shape 34"/>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cSld name="End Photo">
    <p:bg>
      <p:bgPr>
        <a:solidFill>
          <a:srgbClr val="FEFDFD"/>
        </a:solidFill>
        <a:effectLst/>
      </p:bgPr>
    </p:bg>
    <p:spTree>
      <p:nvGrpSpPr>
        <p:cNvPr id="1" name="Shape 562"/>
        <p:cNvGrpSpPr/>
        <p:nvPr/>
      </p:nvGrpSpPr>
      <p:grpSpPr>
        <a:xfrm>
          <a:off x="0" y="0"/>
          <a:ext cx="0" cy="0"/>
          <a:chOff x="0" y="0"/>
          <a:chExt cx="0" cy="0"/>
        </a:xfrm>
      </p:grpSpPr>
      <p:sp>
        <p:nvSpPr>
          <p:cNvPr id="563" name="Shape 563"/>
          <p:cNvSpPr>
            <a:spLocks noGrp="1"/>
          </p:cNvSpPr>
          <p:nvPr>
            <p:ph type="pic" idx="2"/>
          </p:nvPr>
        </p:nvSpPr>
        <p:spPr>
          <a:xfrm>
            <a:off x="-9165" y="-7586"/>
            <a:ext cx="9162300" cy="5158800"/>
          </a:xfrm>
          <a:prstGeom prst="rect">
            <a:avLst/>
          </a:prstGeom>
          <a:noFill/>
          <a:ln>
            <a:noFill/>
          </a:ln>
        </p:spPr>
        <p:txBody>
          <a:bodyPr lIns="34275" tIns="34275" rIns="34275" bIns="34275" anchor="t" anchorCtr="0"/>
          <a:lstStyle>
            <a:lvl1pPr marL="0" marR="0" lvl="0" indent="0" algn="l" rtl="0">
              <a:lnSpc>
                <a:spcPct val="110000"/>
              </a:lnSpc>
              <a:spcBef>
                <a:spcPts val="0"/>
              </a:spcBef>
              <a:spcAft>
                <a:spcPts val="0"/>
              </a:spcAft>
              <a:buClr>
                <a:srgbClr val="1C304A"/>
              </a:buClr>
              <a:buSzPct val="25000"/>
              <a:buFont typeface="Helvetica Neue"/>
              <a:buNone/>
              <a:defRPr sz="3000" b="1" i="0" u="none" strike="noStrike" cap="none">
                <a:solidFill>
                  <a:srgbClr val="1C304A"/>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SzPct val="25000"/>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SzPct val="25000"/>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SzPct val="25000"/>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SzPct val="25000"/>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SzPct val="25000"/>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SzPct val="25000"/>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SzPct val="25000"/>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SzPct val="25000"/>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564" name="Shape 564"/>
          <p:cNvSpPr/>
          <p:nvPr/>
        </p:nvSpPr>
        <p:spPr>
          <a:xfrm>
            <a:off x="4954209" y="3730636"/>
            <a:ext cx="2799900" cy="480600"/>
          </a:xfrm>
          <a:prstGeom prst="rect">
            <a:avLst/>
          </a:prstGeom>
          <a:noFill/>
          <a:ln>
            <a:noFill/>
          </a:ln>
        </p:spPr>
        <p:txBody>
          <a:bodyPr lIns="0" tIns="0" rIns="0" bIns="0" anchor="t" anchorCtr="0">
            <a:noAutofit/>
          </a:bodyPr>
          <a:lstStyle/>
          <a:p>
            <a:pPr marL="0" marR="0" lvl="0" indent="0" algn="l" rtl="0">
              <a:lnSpc>
                <a:spcPct val="80000"/>
              </a:lnSpc>
              <a:spcBef>
                <a:spcPts val="0"/>
              </a:spcBef>
              <a:spcAft>
                <a:spcPts val="0"/>
              </a:spcAft>
              <a:buClr>
                <a:srgbClr val="1C304A"/>
              </a:buClr>
              <a:buSzPct val="25000"/>
              <a:buFont typeface="Helvetica Neue"/>
              <a:buNone/>
            </a:pPr>
            <a:r>
              <a:rPr lang="en" sz="3800" b="1" i="0" u="none" strike="noStrike" cap="none">
                <a:solidFill>
                  <a:srgbClr val="1C304A"/>
                </a:solidFill>
                <a:latin typeface="Helvetica Neue"/>
                <a:ea typeface="Helvetica Neue"/>
                <a:cs typeface="Helvetica Neue"/>
                <a:sym typeface="Helvetica Neue"/>
              </a:rPr>
              <a:t>We are 18F!</a:t>
            </a:r>
          </a:p>
        </p:txBody>
      </p:sp>
      <p:sp>
        <p:nvSpPr>
          <p:cNvPr id="565" name="Shape 565"/>
          <p:cNvSpPr txBox="1">
            <a:spLocks noGrp="1"/>
          </p:cNvSpPr>
          <p:nvPr>
            <p:ph type="body" idx="1"/>
          </p:nvPr>
        </p:nvSpPr>
        <p:spPr>
          <a:xfrm>
            <a:off x="4661551" y="3432968"/>
            <a:ext cx="3794099" cy="1029300"/>
          </a:xfrm>
          <a:prstGeom prst="rect">
            <a:avLst/>
          </a:prstGeom>
          <a:solidFill>
            <a:srgbClr val="00CFFF"/>
          </a:solidFill>
          <a:ln>
            <a:noFill/>
          </a:ln>
        </p:spPr>
        <p:txBody>
          <a:bodyPr lIns="34275" tIns="34275" rIns="34275" bIns="34275" anchor="ctr" anchorCtr="0"/>
          <a:lstStyle>
            <a:lvl1pPr marL="0" marR="0" lvl="0"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566" name="Shape 566"/>
          <p:cNvSpPr txBox="1">
            <a:spLocks noGrp="1"/>
          </p:cNvSpPr>
          <p:nvPr>
            <p:ph type="sldNum" idx="12"/>
          </p:nvPr>
        </p:nvSpPr>
        <p:spPr>
          <a:xfrm>
            <a:off x="4569618" y="4905375"/>
            <a:ext cx="149400" cy="138600"/>
          </a:xfrm>
          <a:prstGeom prst="rect">
            <a:avLst/>
          </a:prstGeom>
          <a:noFill/>
          <a:ln>
            <a:noFill/>
          </a:ln>
        </p:spPr>
        <p:txBody>
          <a:bodyPr lIns="19050" tIns="19050" rIns="19050" bIns="19050" anchor="t" anchorCtr="0">
            <a:noAutofit/>
          </a:bodyPr>
          <a:lstStyle/>
          <a:p>
            <a:pPr marL="0" marR="0" lvl="0" indent="0" algn="l" rtl="0">
              <a:lnSpc>
                <a:spcPct val="120000"/>
              </a:lnSpc>
              <a:spcBef>
                <a:spcPts val="0"/>
              </a:spcBef>
              <a:spcAft>
                <a:spcPts val="0"/>
              </a:spcAft>
              <a:buClr>
                <a:srgbClr val="1C304A"/>
              </a:buClr>
              <a:buSzPct val="25000"/>
              <a:buFont typeface="Helvetica Neue"/>
              <a:buNone/>
            </a:pPr>
            <a:fld id="{00000000-1234-1234-1234-123412341234}" type="slidenum">
              <a:rPr lang="en" sz="800" b="0" i="0" u="none" strike="noStrike" cap="none">
                <a:solidFill>
                  <a:srgbClr val="1C304A"/>
                </a:solidFill>
                <a:latin typeface="Helvetica Neue"/>
                <a:ea typeface="Helvetica Neue"/>
                <a:cs typeface="Helvetica Neue"/>
                <a:sym typeface="Helvetica Neue"/>
              </a:rPr>
              <a:t>‹#›</a:t>
            </a:fld>
            <a:endParaRPr lang="en" sz="800" b="0" i="0" u="none" strike="noStrike" cap="none">
              <a:solidFill>
                <a:srgbClr val="1C304A"/>
              </a:solidFill>
              <a:latin typeface="Helvetica Neue"/>
              <a:ea typeface="Helvetica Neue"/>
              <a:cs typeface="Helvetica Neue"/>
              <a:sym typeface="Helvetica Neue"/>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cSld name="End Text">
    <p:bg>
      <p:bgPr>
        <a:solidFill>
          <a:srgbClr val="1C304A"/>
        </a:solidFill>
        <a:effectLst/>
      </p:bgPr>
    </p:bg>
    <p:spTree>
      <p:nvGrpSpPr>
        <p:cNvPr id="1" name="Shape 567"/>
        <p:cNvGrpSpPr/>
        <p:nvPr/>
      </p:nvGrpSpPr>
      <p:grpSpPr>
        <a:xfrm>
          <a:off x="0" y="0"/>
          <a:ext cx="0" cy="0"/>
          <a:chOff x="0" y="0"/>
          <a:chExt cx="0" cy="0"/>
        </a:xfrm>
      </p:grpSpPr>
      <p:sp>
        <p:nvSpPr>
          <p:cNvPr id="568" name="Shape 568"/>
          <p:cNvSpPr txBox="1">
            <a:spLocks noGrp="1"/>
          </p:cNvSpPr>
          <p:nvPr>
            <p:ph type="body" idx="1"/>
          </p:nvPr>
        </p:nvSpPr>
        <p:spPr>
          <a:xfrm>
            <a:off x="657225" y="1200150"/>
            <a:ext cx="7273800" cy="1679100"/>
          </a:xfrm>
          <a:prstGeom prst="rect">
            <a:avLst/>
          </a:prstGeom>
          <a:noFill/>
          <a:ln>
            <a:noFill/>
          </a:ln>
        </p:spPr>
        <p:txBody>
          <a:bodyPr lIns="34275" tIns="34275" rIns="34275" bIns="34275" anchor="t" anchorCtr="0"/>
          <a:lstStyle>
            <a:lvl1pPr marL="0" marR="0" lvl="0" indent="0" algn="l" rtl="0">
              <a:lnSpc>
                <a:spcPct val="100000"/>
              </a:lnSpc>
              <a:spcBef>
                <a:spcPts val="0"/>
              </a:spcBef>
              <a:spcAft>
                <a:spcPts val="0"/>
              </a:spcAft>
              <a:buClr>
                <a:srgbClr val="00CFFF"/>
              </a:buClr>
              <a:buFont typeface="Helvetica Neue"/>
              <a:buNone/>
              <a:defRPr sz="7500" b="1" i="0" u="none" strike="noStrike" cap="none">
                <a:solidFill>
                  <a:srgbClr val="00CFFF"/>
                </a:solidFill>
                <a:latin typeface="Helvetica Neue"/>
                <a:ea typeface="Helvetica Neue"/>
                <a:cs typeface="Helvetica Neue"/>
                <a:sym typeface="Helvetica Neue"/>
              </a:defRPr>
            </a:lvl1pPr>
            <a:lvl2pPr marL="0" marR="0" lvl="1" indent="0" algn="l" rtl="0">
              <a:lnSpc>
                <a:spcPct val="100000"/>
              </a:lnSpc>
              <a:spcBef>
                <a:spcPts val="0"/>
              </a:spcBef>
              <a:spcAft>
                <a:spcPts val="0"/>
              </a:spcAft>
              <a:buClr>
                <a:srgbClr val="00CFFF"/>
              </a:buClr>
              <a:buFont typeface="Helvetica Neue"/>
              <a:buNone/>
              <a:defRPr sz="7500" b="1" i="0" u="none" strike="noStrike" cap="none">
                <a:solidFill>
                  <a:srgbClr val="00CFFF"/>
                </a:solidFill>
                <a:latin typeface="Helvetica Neue"/>
                <a:ea typeface="Helvetica Neue"/>
                <a:cs typeface="Helvetica Neue"/>
                <a:sym typeface="Helvetica Neue"/>
              </a:defRPr>
            </a:lvl2pPr>
            <a:lvl3pPr marL="0" marR="0" lvl="2" indent="0" algn="l" rtl="0">
              <a:lnSpc>
                <a:spcPct val="100000"/>
              </a:lnSpc>
              <a:spcBef>
                <a:spcPts val="0"/>
              </a:spcBef>
              <a:spcAft>
                <a:spcPts val="0"/>
              </a:spcAft>
              <a:buClr>
                <a:srgbClr val="00CFFF"/>
              </a:buClr>
              <a:buFont typeface="Helvetica Neue"/>
              <a:buNone/>
              <a:defRPr sz="7500" b="1" i="0" u="none" strike="noStrike" cap="none">
                <a:solidFill>
                  <a:srgbClr val="00CFFF"/>
                </a:solidFill>
                <a:latin typeface="Helvetica Neue"/>
                <a:ea typeface="Helvetica Neue"/>
                <a:cs typeface="Helvetica Neue"/>
                <a:sym typeface="Helvetica Neue"/>
              </a:defRPr>
            </a:lvl3pPr>
            <a:lvl4pPr marL="0" marR="0" lvl="3" indent="0" algn="l" rtl="0">
              <a:lnSpc>
                <a:spcPct val="100000"/>
              </a:lnSpc>
              <a:spcBef>
                <a:spcPts val="0"/>
              </a:spcBef>
              <a:spcAft>
                <a:spcPts val="0"/>
              </a:spcAft>
              <a:buClr>
                <a:srgbClr val="00CFFF"/>
              </a:buClr>
              <a:buFont typeface="Helvetica Neue"/>
              <a:buNone/>
              <a:defRPr sz="7500" b="1" i="0" u="none" strike="noStrike" cap="none">
                <a:solidFill>
                  <a:srgbClr val="00CFFF"/>
                </a:solidFill>
                <a:latin typeface="Helvetica Neue"/>
                <a:ea typeface="Helvetica Neue"/>
                <a:cs typeface="Helvetica Neue"/>
                <a:sym typeface="Helvetica Neue"/>
              </a:defRPr>
            </a:lvl4pPr>
            <a:lvl5pPr marL="0" marR="0" lvl="4" indent="342900" algn="l" rtl="0">
              <a:lnSpc>
                <a:spcPct val="100000"/>
              </a:lnSpc>
              <a:spcBef>
                <a:spcPts val="0"/>
              </a:spcBef>
              <a:spcAft>
                <a:spcPts val="0"/>
              </a:spcAft>
              <a:buClr>
                <a:srgbClr val="00CFFF"/>
              </a:buClr>
              <a:buFont typeface="Helvetica Neue"/>
              <a:buNone/>
              <a:defRPr sz="7500" b="1" i="0" u="none" strike="noStrike" cap="none">
                <a:solidFill>
                  <a:srgbClr val="00CFFF"/>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569" name="Shape 569"/>
          <p:cNvSpPr txBox="1">
            <a:spLocks noGrp="1"/>
          </p:cNvSpPr>
          <p:nvPr>
            <p:ph type="body" idx="2"/>
          </p:nvPr>
        </p:nvSpPr>
        <p:spPr>
          <a:xfrm>
            <a:off x="668741" y="3999997"/>
            <a:ext cx="3238499" cy="514500"/>
          </a:xfrm>
          <a:prstGeom prst="rect">
            <a:avLst/>
          </a:prstGeom>
          <a:noFill/>
          <a:ln>
            <a:noFill/>
          </a:ln>
        </p:spPr>
        <p:txBody>
          <a:bodyPr lIns="34275" tIns="34275" rIns="34275" bIns="34275" anchor="t" anchorCtr="0"/>
          <a:lstStyle>
            <a:lvl1pPr marL="0" marR="0" lvl="0"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pic>
        <p:nvPicPr>
          <p:cNvPr id="570" name="Shape 570"/>
          <p:cNvPicPr preferRelativeResize="0"/>
          <p:nvPr/>
        </p:nvPicPr>
        <p:blipFill rotWithShape="1">
          <a:blip r:embed="rId2">
            <a:alphaModFix/>
          </a:blip>
          <a:srcRect/>
          <a:stretch/>
        </p:blipFill>
        <p:spPr>
          <a:xfrm>
            <a:off x="687947" y="4674377"/>
            <a:ext cx="233399" cy="233400"/>
          </a:xfrm>
          <a:prstGeom prst="rect">
            <a:avLst/>
          </a:prstGeom>
          <a:noFill/>
          <a:ln>
            <a:noFill/>
          </a:ln>
        </p:spPr>
      </p:pic>
      <p:sp>
        <p:nvSpPr>
          <p:cNvPr id="571" name="Shape 571"/>
          <p:cNvSpPr txBox="1">
            <a:spLocks noGrp="1"/>
          </p:cNvSpPr>
          <p:nvPr>
            <p:ph type="sldNum" idx="12"/>
          </p:nvPr>
        </p:nvSpPr>
        <p:spPr>
          <a:xfrm>
            <a:off x="4569618" y="4905375"/>
            <a:ext cx="149400" cy="138600"/>
          </a:xfrm>
          <a:prstGeom prst="rect">
            <a:avLst/>
          </a:prstGeom>
          <a:noFill/>
          <a:ln>
            <a:noFill/>
          </a:ln>
        </p:spPr>
        <p:txBody>
          <a:bodyPr lIns="19050" tIns="19050" rIns="19050" bIns="19050" anchor="t" anchorCtr="0">
            <a:noAutofit/>
          </a:bodyPr>
          <a:lstStyle/>
          <a:p>
            <a:pPr marL="0" marR="0" lvl="0" indent="0" algn="l" rtl="0">
              <a:lnSpc>
                <a:spcPct val="120000"/>
              </a:lnSpc>
              <a:spcBef>
                <a:spcPts val="0"/>
              </a:spcBef>
              <a:spcAft>
                <a:spcPts val="0"/>
              </a:spcAft>
              <a:buClr>
                <a:srgbClr val="1C304A"/>
              </a:buClr>
              <a:buSzPct val="25000"/>
              <a:buFont typeface="Helvetica Neue"/>
              <a:buNone/>
            </a:pPr>
            <a:fld id="{00000000-1234-1234-1234-123412341234}" type="slidenum">
              <a:rPr lang="en" sz="800" b="0" i="0" u="none" strike="noStrike" cap="none">
                <a:solidFill>
                  <a:srgbClr val="1C304A"/>
                </a:solidFill>
                <a:latin typeface="Helvetica Neue"/>
                <a:ea typeface="Helvetica Neue"/>
                <a:cs typeface="Helvetica Neue"/>
                <a:sym typeface="Helvetica Neue"/>
              </a:rPr>
              <a:t>‹#›</a:t>
            </a:fld>
            <a:endParaRPr lang="en" sz="800" b="0" i="0" u="none" strike="noStrike" cap="none">
              <a:solidFill>
                <a:srgbClr val="1C304A"/>
              </a:solidFill>
              <a:latin typeface="Helvetica Neue"/>
              <a:ea typeface="Helvetica Neue"/>
              <a:cs typeface="Helvetica Neue"/>
              <a:sym typeface="Helvetica Neue"/>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cSld name="Partners">
    <p:bg>
      <p:bgPr>
        <a:solidFill>
          <a:srgbClr val="FEFDFD"/>
        </a:solidFill>
        <a:effectLst/>
      </p:bgPr>
    </p:bg>
    <p:spTree>
      <p:nvGrpSpPr>
        <p:cNvPr id="1" name="Shape 572"/>
        <p:cNvGrpSpPr/>
        <p:nvPr/>
      </p:nvGrpSpPr>
      <p:grpSpPr>
        <a:xfrm>
          <a:off x="0" y="0"/>
          <a:ext cx="0" cy="0"/>
          <a:chOff x="0" y="0"/>
          <a:chExt cx="0" cy="0"/>
        </a:xfrm>
      </p:grpSpPr>
      <p:sp>
        <p:nvSpPr>
          <p:cNvPr id="573" name="Shape 573"/>
          <p:cNvSpPr txBox="1">
            <a:spLocks noGrp="1"/>
          </p:cNvSpPr>
          <p:nvPr>
            <p:ph type="body" idx="1"/>
          </p:nvPr>
        </p:nvSpPr>
        <p:spPr>
          <a:xfrm>
            <a:off x="671453" y="644831"/>
            <a:ext cx="6856800" cy="321899"/>
          </a:xfrm>
          <a:prstGeom prst="rect">
            <a:avLst/>
          </a:prstGeom>
          <a:noFill/>
          <a:ln>
            <a:noFill/>
          </a:ln>
        </p:spPr>
        <p:txBody>
          <a:bodyPr lIns="34275" tIns="34275" rIns="34275" bIns="34275" anchor="t" anchorCtr="0"/>
          <a:lstStyle>
            <a:lvl1pPr marL="0" marR="0" lvl="0"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574" name="Shape 574"/>
          <p:cNvSpPr>
            <a:spLocks noGrp="1"/>
          </p:cNvSpPr>
          <p:nvPr>
            <p:ph type="pic" idx="2"/>
          </p:nvPr>
        </p:nvSpPr>
        <p:spPr>
          <a:xfrm>
            <a:off x="4806048" y="1648674"/>
            <a:ext cx="2157000" cy="2157000"/>
          </a:xfrm>
          <a:prstGeom prst="rect">
            <a:avLst/>
          </a:prstGeom>
          <a:noFill/>
          <a:ln>
            <a:noFill/>
          </a:ln>
        </p:spPr>
        <p:txBody>
          <a:bodyPr lIns="34275" tIns="34275" rIns="34275" bIns="34275" anchor="t" anchorCtr="0"/>
          <a:lstStyle>
            <a:lvl1pPr marL="0" marR="0" lvl="0" indent="0" algn="l" rtl="0">
              <a:lnSpc>
                <a:spcPct val="110000"/>
              </a:lnSpc>
              <a:spcBef>
                <a:spcPts val="0"/>
              </a:spcBef>
              <a:spcAft>
                <a:spcPts val="0"/>
              </a:spcAft>
              <a:buClr>
                <a:srgbClr val="1C304A"/>
              </a:buClr>
              <a:buSzPct val="25000"/>
              <a:buFont typeface="Helvetica Neue"/>
              <a:buNone/>
              <a:defRPr sz="3000" b="1" i="0" u="none" strike="noStrike" cap="none">
                <a:solidFill>
                  <a:srgbClr val="1C304A"/>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SzPct val="25000"/>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SzPct val="25000"/>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SzPct val="25000"/>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SzPct val="25000"/>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SzPct val="25000"/>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SzPct val="25000"/>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SzPct val="25000"/>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SzPct val="25000"/>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pic>
        <p:nvPicPr>
          <p:cNvPr id="575" name="Shape 575"/>
          <p:cNvPicPr preferRelativeResize="0"/>
          <p:nvPr/>
        </p:nvPicPr>
        <p:blipFill rotWithShape="1">
          <a:blip r:embed="rId2">
            <a:alphaModFix/>
          </a:blip>
          <a:srcRect/>
          <a:stretch/>
        </p:blipFill>
        <p:spPr>
          <a:xfrm>
            <a:off x="2080404" y="1747031"/>
            <a:ext cx="1960200" cy="1960200"/>
          </a:xfrm>
          <a:prstGeom prst="rect">
            <a:avLst/>
          </a:prstGeom>
          <a:noFill/>
          <a:ln>
            <a:noFill/>
          </a:ln>
        </p:spPr>
      </p:pic>
      <p:sp>
        <p:nvSpPr>
          <p:cNvPr id="576" name="Shape 576"/>
          <p:cNvSpPr txBox="1">
            <a:spLocks noGrp="1"/>
          </p:cNvSpPr>
          <p:nvPr>
            <p:ph type="sldNum" idx="12"/>
          </p:nvPr>
        </p:nvSpPr>
        <p:spPr>
          <a:xfrm>
            <a:off x="4569618" y="4905375"/>
            <a:ext cx="149400" cy="138600"/>
          </a:xfrm>
          <a:prstGeom prst="rect">
            <a:avLst/>
          </a:prstGeom>
          <a:noFill/>
          <a:ln>
            <a:noFill/>
          </a:ln>
        </p:spPr>
        <p:txBody>
          <a:bodyPr lIns="19050" tIns="19050" rIns="19050" bIns="19050" anchor="t" anchorCtr="0">
            <a:noAutofit/>
          </a:bodyPr>
          <a:lstStyle/>
          <a:p>
            <a:pPr marL="0" marR="0" lvl="0" indent="0" algn="l" rtl="0">
              <a:lnSpc>
                <a:spcPct val="120000"/>
              </a:lnSpc>
              <a:spcBef>
                <a:spcPts val="0"/>
              </a:spcBef>
              <a:spcAft>
                <a:spcPts val="0"/>
              </a:spcAft>
              <a:buClr>
                <a:srgbClr val="1C304A"/>
              </a:buClr>
              <a:buSzPct val="25000"/>
              <a:buFont typeface="Helvetica Neue"/>
              <a:buNone/>
            </a:pPr>
            <a:fld id="{00000000-1234-1234-1234-123412341234}" type="slidenum">
              <a:rPr lang="en" sz="800" b="0" i="0" u="none" strike="noStrike" cap="none">
                <a:solidFill>
                  <a:srgbClr val="1C304A"/>
                </a:solidFill>
                <a:latin typeface="Helvetica Neue"/>
                <a:ea typeface="Helvetica Neue"/>
                <a:cs typeface="Helvetica Neue"/>
                <a:sym typeface="Helvetica Neue"/>
              </a:rPr>
              <a:t>‹#›</a:t>
            </a:fld>
            <a:endParaRPr lang="en" sz="800" b="0" i="0" u="none" strike="noStrike" cap="none">
              <a:solidFill>
                <a:srgbClr val="1C304A"/>
              </a:solidFill>
              <a:latin typeface="Helvetica Neue"/>
              <a:ea typeface="Helvetica Neue"/>
              <a:cs typeface="Helvetica Neue"/>
              <a:sym typeface="Helvetica Neue"/>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itle">
  <p:cSld name="Logo">
    <p:spTree>
      <p:nvGrpSpPr>
        <p:cNvPr id="1" name="Shape 577"/>
        <p:cNvGrpSpPr/>
        <p:nvPr/>
      </p:nvGrpSpPr>
      <p:grpSpPr>
        <a:xfrm>
          <a:off x="0" y="0"/>
          <a:ext cx="0" cy="0"/>
          <a:chOff x="0" y="0"/>
          <a:chExt cx="0" cy="0"/>
        </a:xfrm>
      </p:grpSpPr>
      <p:pic>
        <p:nvPicPr>
          <p:cNvPr id="578" name="Shape 578"/>
          <p:cNvPicPr preferRelativeResize="0"/>
          <p:nvPr/>
        </p:nvPicPr>
        <p:blipFill rotWithShape="1">
          <a:blip r:embed="rId2">
            <a:alphaModFix/>
          </a:blip>
          <a:srcRect/>
          <a:stretch/>
        </p:blipFill>
        <p:spPr>
          <a:xfrm>
            <a:off x="4111515" y="2082690"/>
            <a:ext cx="921000" cy="921000"/>
          </a:xfrm>
          <a:prstGeom prst="rect">
            <a:avLst/>
          </a:prstGeom>
          <a:noFill/>
          <a:ln>
            <a:noFill/>
          </a:ln>
        </p:spPr>
      </p:pic>
      <p:sp>
        <p:nvSpPr>
          <p:cNvPr id="579" name="Shape 579"/>
          <p:cNvSpPr txBox="1">
            <a:spLocks noGrp="1"/>
          </p:cNvSpPr>
          <p:nvPr>
            <p:ph type="sldNum" idx="12"/>
          </p:nvPr>
        </p:nvSpPr>
        <p:spPr>
          <a:xfrm>
            <a:off x="4569618" y="4905375"/>
            <a:ext cx="149400" cy="138600"/>
          </a:xfrm>
          <a:prstGeom prst="rect">
            <a:avLst/>
          </a:prstGeom>
          <a:noFill/>
          <a:ln>
            <a:noFill/>
          </a:ln>
        </p:spPr>
        <p:txBody>
          <a:bodyPr lIns="19050" tIns="19050" rIns="19050" bIns="19050" anchor="t" anchorCtr="0">
            <a:noAutofit/>
          </a:bodyPr>
          <a:lstStyle/>
          <a:p>
            <a:pPr marL="0" marR="0" lvl="0" indent="0" algn="l" rtl="0">
              <a:lnSpc>
                <a:spcPct val="120000"/>
              </a:lnSpc>
              <a:spcBef>
                <a:spcPts val="0"/>
              </a:spcBef>
              <a:spcAft>
                <a:spcPts val="0"/>
              </a:spcAft>
              <a:buClr>
                <a:srgbClr val="1C304A"/>
              </a:buClr>
              <a:buSzPct val="25000"/>
              <a:buFont typeface="Helvetica Neue"/>
              <a:buNone/>
            </a:pPr>
            <a:fld id="{00000000-1234-1234-1234-123412341234}" type="slidenum">
              <a:rPr lang="en" sz="800" b="0" i="0" u="none" strike="noStrike" cap="none">
                <a:solidFill>
                  <a:srgbClr val="1C304A"/>
                </a:solidFill>
                <a:latin typeface="Helvetica Neue"/>
                <a:ea typeface="Helvetica Neue"/>
                <a:cs typeface="Helvetica Neue"/>
                <a:sym typeface="Helvetica Neue"/>
              </a:rPr>
              <a:t>‹#›</a:t>
            </a:fld>
            <a:endParaRPr lang="en" sz="800" b="0" i="0" u="none" strike="noStrike" cap="none">
              <a:solidFill>
                <a:srgbClr val="1C304A"/>
              </a:solidFill>
              <a:latin typeface="Helvetica Neue"/>
              <a:ea typeface="Helvetica Neue"/>
              <a:cs typeface="Helvetica Neue"/>
              <a:sym typeface="Helvetica Neue"/>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cSld name="Blank">
    <p:bg>
      <p:bgPr>
        <a:solidFill>
          <a:srgbClr val="FEFDFD"/>
        </a:solidFill>
        <a:effectLst/>
      </p:bgPr>
    </p:bg>
    <p:spTree>
      <p:nvGrpSpPr>
        <p:cNvPr id="1" name="Shape 580"/>
        <p:cNvGrpSpPr/>
        <p:nvPr/>
      </p:nvGrpSpPr>
      <p:grpSpPr>
        <a:xfrm>
          <a:off x="0" y="0"/>
          <a:ext cx="0" cy="0"/>
          <a:chOff x="0" y="0"/>
          <a:chExt cx="0" cy="0"/>
        </a:xfrm>
      </p:grpSpPr>
      <p:sp>
        <p:nvSpPr>
          <p:cNvPr id="581" name="Shape 581"/>
          <p:cNvSpPr txBox="1">
            <a:spLocks noGrp="1"/>
          </p:cNvSpPr>
          <p:nvPr>
            <p:ph type="sldNum" idx="12"/>
          </p:nvPr>
        </p:nvSpPr>
        <p:spPr>
          <a:xfrm>
            <a:off x="4569618" y="4905375"/>
            <a:ext cx="149400" cy="138600"/>
          </a:xfrm>
          <a:prstGeom prst="rect">
            <a:avLst/>
          </a:prstGeom>
          <a:noFill/>
          <a:ln>
            <a:noFill/>
          </a:ln>
        </p:spPr>
        <p:txBody>
          <a:bodyPr lIns="19050" tIns="19050" rIns="19050" bIns="19050" anchor="t" anchorCtr="0">
            <a:noAutofit/>
          </a:bodyPr>
          <a:lstStyle/>
          <a:p>
            <a:pPr marL="0" marR="0" lvl="0" indent="0" algn="l" rtl="0">
              <a:lnSpc>
                <a:spcPct val="120000"/>
              </a:lnSpc>
              <a:spcBef>
                <a:spcPts val="0"/>
              </a:spcBef>
              <a:spcAft>
                <a:spcPts val="0"/>
              </a:spcAft>
              <a:buClr>
                <a:srgbClr val="1C304A"/>
              </a:buClr>
              <a:buSzPct val="25000"/>
              <a:buFont typeface="Helvetica Neue"/>
              <a:buNone/>
            </a:pPr>
            <a:fld id="{00000000-1234-1234-1234-123412341234}" type="slidenum">
              <a:rPr lang="en" sz="800" b="0" i="0" u="none" strike="noStrike" cap="none">
                <a:solidFill>
                  <a:srgbClr val="1C304A"/>
                </a:solidFill>
                <a:latin typeface="Helvetica Neue"/>
                <a:ea typeface="Helvetica Neue"/>
                <a:cs typeface="Helvetica Neue"/>
                <a:sym typeface="Helvetica Neue"/>
              </a:rPr>
              <a:t>‹#›</a:t>
            </a:fld>
            <a:endParaRPr lang="en" sz="800" b="0" i="0" u="none" strike="noStrike" cap="none">
              <a:solidFill>
                <a:srgbClr val="1C304A"/>
              </a:solidFill>
              <a:latin typeface="Helvetica Neue"/>
              <a:ea typeface="Helvetica Neue"/>
              <a:cs typeface="Helvetica Neue"/>
              <a:sym typeface="Helvetica Neue"/>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cSld name="TITLE_1">
    <p:spTree>
      <p:nvGrpSpPr>
        <p:cNvPr id="1" name="Shape 582"/>
        <p:cNvGrpSpPr/>
        <p:nvPr/>
      </p:nvGrpSpPr>
      <p:grpSpPr>
        <a:xfrm>
          <a:off x="0" y="0"/>
          <a:ext cx="0" cy="0"/>
          <a:chOff x="0" y="0"/>
          <a:chExt cx="0" cy="0"/>
        </a:xfrm>
      </p:grpSpPr>
      <p:sp>
        <p:nvSpPr>
          <p:cNvPr id="583" name="Shape 583"/>
          <p:cNvSpPr txBox="1">
            <a:spLocks noGrp="1"/>
          </p:cNvSpPr>
          <p:nvPr>
            <p:ph type="ctrTitle"/>
          </p:nvPr>
        </p:nvSpPr>
        <p:spPr>
          <a:xfrm>
            <a:off x="311708" y="744575"/>
            <a:ext cx="8520600" cy="2052600"/>
          </a:xfrm>
          <a:prstGeom prst="rect">
            <a:avLst/>
          </a:prstGeom>
        </p:spPr>
        <p:txBody>
          <a:bodyPr lIns="34275" tIns="34275" rIns="34275" bIns="34275" anchor="b" anchorCtr="0"/>
          <a:lstStyle>
            <a:lvl1pPr lvl="0" algn="ctr" rtl="0">
              <a:spcBef>
                <a:spcPts val="0"/>
              </a:spcBef>
              <a:buSzPct val="100000"/>
              <a:defRPr sz="5200"/>
            </a:lvl1pPr>
            <a:lvl2pPr lvl="1" algn="ctr" rtl="0">
              <a:spcBef>
                <a:spcPts val="0"/>
              </a:spcBef>
              <a:buSzPct val="100000"/>
              <a:defRPr sz="5200"/>
            </a:lvl2pPr>
            <a:lvl3pPr lvl="2" algn="ctr" rtl="0">
              <a:spcBef>
                <a:spcPts val="0"/>
              </a:spcBef>
              <a:buSzPct val="100000"/>
              <a:defRPr sz="5200"/>
            </a:lvl3pPr>
            <a:lvl4pPr lvl="3" algn="ctr" rtl="0">
              <a:spcBef>
                <a:spcPts val="0"/>
              </a:spcBef>
              <a:buSzPct val="100000"/>
              <a:defRPr sz="5200"/>
            </a:lvl4pPr>
            <a:lvl5pPr lvl="4" algn="ctr" rtl="0">
              <a:spcBef>
                <a:spcPts val="0"/>
              </a:spcBef>
              <a:buSzPct val="100000"/>
              <a:defRPr sz="5200"/>
            </a:lvl5pPr>
            <a:lvl6pPr lvl="5" algn="ctr" rtl="0">
              <a:spcBef>
                <a:spcPts val="0"/>
              </a:spcBef>
              <a:buSzPct val="100000"/>
              <a:defRPr sz="5200"/>
            </a:lvl6pPr>
            <a:lvl7pPr lvl="6" algn="ctr" rtl="0">
              <a:spcBef>
                <a:spcPts val="0"/>
              </a:spcBef>
              <a:buSzPct val="100000"/>
              <a:defRPr sz="5200"/>
            </a:lvl7pPr>
            <a:lvl8pPr lvl="7" algn="ctr" rtl="0">
              <a:spcBef>
                <a:spcPts val="0"/>
              </a:spcBef>
              <a:buSzPct val="100000"/>
              <a:defRPr sz="5200"/>
            </a:lvl8pPr>
            <a:lvl9pPr lvl="8" algn="ctr" rtl="0">
              <a:spcBef>
                <a:spcPts val="0"/>
              </a:spcBef>
              <a:buSzPct val="100000"/>
              <a:defRPr sz="5200"/>
            </a:lvl9pPr>
          </a:lstStyle>
          <a:p>
            <a:endParaRPr/>
          </a:p>
        </p:txBody>
      </p:sp>
      <p:sp>
        <p:nvSpPr>
          <p:cNvPr id="584" name="Shape 584"/>
          <p:cNvSpPr txBox="1">
            <a:spLocks noGrp="1"/>
          </p:cNvSpPr>
          <p:nvPr>
            <p:ph type="subTitle" idx="1"/>
          </p:nvPr>
        </p:nvSpPr>
        <p:spPr>
          <a:xfrm>
            <a:off x="311700" y="2834125"/>
            <a:ext cx="8520600" cy="792600"/>
          </a:xfrm>
          <a:prstGeom prst="rect">
            <a:avLst/>
          </a:prstGeom>
        </p:spPr>
        <p:txBody>
          <a:bodyPr lIns="34275" tIns="34275" rIns="34275" bIns="34275" anchor="t" anchorCtr="0"/>
          <a:lstStyle>
            <a:lvl1pPr lvl="0" algn="ctr" rtl="0">
              <a:lnSpc>
                <a:spcPct val="100000"/>
              </a:lnSpc>
              <a:spcBef>
                <a:spcPts val="0"/>
              </a:spcBef>
              <a:spcAft>
                <a:spcPts val="0"/>
              </a:spcAft>
              <a:buSzPct val="100000"/>
              <a:buNone/>
              <a:defRPr sz="2800"/>
            </a:lvl1pPr>
            <a:lvl2pPr lvl="1" algn="ctr" rtl="0">
              <a:lnSpc>
                <a:spcPct val="100000"/>
              </a:lnSpc>
              <a:spcBef>
                <a:spcPts val="0"/>
              </a:spcBef>
              <a:spcAft>
                <a:spcPts val="0"/>
              </a:spcAft>
              <a:buSzPct val="100000"/>
              <a:buNone/>
              <a:defRPr sz="2800"/>
            </a:lvl2pPr>
            <a:lvl3pPr lvl="2" algn="ctr" rtl="0">
              <a:lnSpc>
                <a:spcPct val="100000"/>
              </a:lnSpc>
              <a:spcBef>
                <a:spcPts val="0"/>
              </a:spcBef>
              <a:spcAft>
                <a:spcPts val="0"/>
              </a:spcAft>
              <a:buSzPct val="100000"/>
              <a:buNone/>
              <a:defRPr sz="2800"/>
            </a:lvl3pPr>
            <a:lvl4pPr lvl="3" algn="ctr" rtl="0">
              <a:lnSpc>
                <a:spcPct val="100000"/>
              </a:lnSpc>
              <a:spcBef>
                <a:spcPts val="0"/>
              </a:spcBef>
              <a:spcAft>
                <a:spcPts val="0"/>
              </a:spcAft>
              <a:buSzPct val="100000"/>
              <a:buNone/>
              <a:defRPr sz="2800"/>
            </a:lvl4pPr>
            <a:lvl5pPr lvl="4" algn="ctr" rtl="0">
              <a:lnSpc>
                <a:spcPct val="100000"/>
              </a:lnSpc>
              <a:spcBef>
                <a:spcPts val="0"/>
              </a:spcBef>
              <a:spcAft>
                <a:spcPts val="0"/>
              </a:spcAft>
              <a:buSzPct val="100000"/>
              <a:buNone/>
              <a:defRPr sz="2800"/>
            </a:lvl5pPr>
            <a:lvl6pPr lvl="5" algn="ctr" rtl="0">
              <a:lnSpc>
                <a:spcPct val="100000"/>
              </a:lnSpc>
              <a:spcBef>
                <a:spcPts val="0"/>
              </a:spcBef>
              <a:spcAft>
                <a:spcPts val="0"/>
              </a:spcAft>
              <a:buSzPct val="100000"/>
              <a:buNone/>
              <a:defRPr sz="2800"/>
            </a:lvl6pPr>
            <a:lvl7pPr lvl="6" algn="ctr" rtl="0">
              <a:lnSpc>
                <a:spcPct val="100000"/>
              </a:lnSpc>
              <a:spcBef>
                <a:spcPts val="0"/>
              </a:spcBef>
              <a:spcAft>
                <a:spcPts val="0"/>
              </a:spcAft>
              <a:buSzPct val="100000"/>
              <a:buNone/>
              <a:defRPr sz="2800"/>
            </a:lvl7pPr>
            <a:lvl8pPr lvl="7" algn="ctr" rtl="0">
              <a:lnSpc>
                <a:spcPct val="100000"/>
              </a:lnSpc>
              <a:spcBef>
                <a:spcPts val="0"/>
              </a:spcBef>
              <a:spcAft>
                <a:spcPts val="0"/>
              </a:spcAft>
              <a:buSzPct val="100000"/>
              <a:buNone/>
              <a:defRPr sz="2800"/>
            </a:lvl8pPr>
            <a:lvl9pPr lvl="8" algn="ctr" rtl="0">
              <a:lnSpc>
                <a:spcPct val="100000"/>
              </a:lnSpc>
              <a:spcBef>
                <a:spcPts val="0"/>
              </a:spcBef>
              <a:spcAft>
                <a:spcPts val="0"/>
              </a:spcAft>
              <a:buSzPct val="100000"/>
              <a:buNone/>
              <a:defRPr sz="2800"/>
            </a:lvl9pPr>
          </a:lstStyle>
          <a:p>
            <a:endParaRPr/>
          </a:p>
        </p:txBody>
      </p:sp>
      <p:sp>
        <p:nvSpPr>
          <p:cNvPr id="585" name="Shape 585"/>
          <p:cNvSpPr txBox="1">
            <a:spLocks noGrp="1"/>
          </p:cNvSpPr>
          <p:nvPr>
            <p:ph type="sldNum" idx="12"/>
          </p:nvPr>
        </p:nvSpPr>
        <p:spPr>
          <a:xfrm>
            <a:off x="8472457" y="4663216"/>
            <a:ext cx="548700" cy="393600"/>
          </a:xfrm>
          <a:prstGeom prst="rect">
            <a:avLst/>
          </a:prstGeom>
        </p:spPr>
        <p:txBody>
          <a:bodyPr lIns="19050" tIns="19050" rIns="19050" bIns="19050" anchor="t" anchorCtr="0">
            <a:noAutofit/>
          </a:bodyPr>
          <a:lstStyle/>
          <a:p>
            <a:pPr lvl="0" rtl="0">
              <a:spcBef>
                <a:spcPts val="0"/>
              </a:spcBef>
              <a:buNone/>
            </a:pPr>
            <a:fld id="{00000000-1234-1234-1234-123412341234}" type="slidenum">
              <a:rPr lang="en"/>
              <a:t>‹#›</a:t>
            </a:fld>
            <a:endParaRPr lang="en"/>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x">
  <p:cSld name="Title dark">
    <p:bg>
      <p:bgPr>
        <a:solidFill>
          <a:srgbClr val="1C304A"/>
        </a:solidFill>
        <a:effectLst/>
      </p:bgPr>
    </p:bg>
    <p:spTree>
      <p:nvGrpSpPr>
        <p:cNvPr id="1" name="Shape 591"/>
        <p:cNvGrpSpPr/>
        <p:nvPr/>
      </p:nvGrpSpPr>
      <p:grpSpPr>
        <a:xfrm>
          <a:off x="0" y="0"/>
          <a:ext cx="0" cy="0"/>
          <a:chOff x="0" y="0"/>
          <a:chExt cx="0" cy="0"/>
        </a:xfrm>
      </p:grpSpPr>
      <p:sp>
        <p:nvSpPr>
          <p:cNvPr id="592" name="Shape 592"/>
          <p:cNvSpPr txBox="1">
            <a:spLocks noGrp="1"/>
          </p:cNvSpPr>
          <p:nvPr>
            <p:ph type="body" idx="1"/>
          </p:nvPr>
        </p:nvSpPr>
        <p:spPr>
          <a:xfrm>
            <a:off x="657225" y="623887"/>
            <a:ext cx="7273800" cy="2942100"/>
          </a:xfrm>
          <a:prstGeom prst="rect">
            <a:avLst/>
          </a:prstGeom>
          <a:noFill/>
          <a:ln>
            <a:noFill/>
          </a:ln>
        </p:spPr>
        <p:txBody>
          <a:bodyPr lIns="34275" tIns="34275" rIns="34275" bIns="34275" anchor="t" anchorCtr="0"/>
          <a:lstStyle>
            <a:lvl1pPr marL="0" marR="0" lvl="0" indent="0" algn="l" rtl="0">
              <a:lnSpc>
                <a:spcPct val="100000"/>
              </a:lnSpc>
              <a:spcBef>
                <a:spcPts val="0"/>
              </a:spcBef>
              <a:spcAft>
                <a:spcPts val="0"/>
              </a:spcAft>
              <a:buClr>
                <a:srgbClr val="00CFFF"/>
              </a:buClr>
              <a:buFont typeface="Helvetica Neue"/>
              <a:buNone/>
              <a:defRPr sz="5000" b="1" i="0" u="none" strike="noStrike" cap="none">
                <a:solidFill>
                  <a:srgbClr val="00CFFF"/>
                </a:solidFill>
                <a:latin typeface="Helvetica Neue"/>
                <a:ea typeface="Helvetica Neue"/>
                <a:cs typeface="Helvetica Neue"/>
                <a:sym typeface="Helvetica Neue"/>
              </a:defRPr>
            </a:lvl1pPr>
            <a:lvl2pPr marL="0" marR="0" lvl="1" indent="0" algn="l" rtl="0">
              <a:lnSpc>
                <a:spcPct val="100000"/>
              </a:lnSpc>
              <a:spcBef>
                <a:spcPts val="0"/>
              </a:spcBef>
              <a:spcAft>
                <a:spcPts val="0"/>
              </a:spcAft>
              <a:buClr>
                <a:srgbClr val="FEFDFD"/>
              </a:buClr>
              <a:buFont typeface="Helvetica Neue"/>
              <a:buNone/>
              <a:defRPr sz="5000" b="1" i="0" u="none" strike="noStrike" cap="none">
                <a:solidFill>
                  <a:srgbClr val="FEFDFD"/>
                </a:solidFill>
                <a:latin typeface="Helvetica Neue"/>
                <a:ea typeface="Helvetica Neue"/>
                <a:cs typeface="Helvetica Neue"/>
                <a:sym typeface="Helvetica Neue"/>
              </a:defRPr>
            </a:lvl2pPr>
            <a:lvl3pPr marL="0" marR="0" lvl="2" indent="0" algn="l" rtl="0">
              <a:lnSpc>
                <a:spcPct val="100000"/>
              </a:lnSpc>
              <a:spcBef>
                <a:spcPts val="0"/>
              </a:spcBef>
              <a:spcAft>
                <a:spcPts val="0"/>
              </a:spcAft>
              <a:buClr>
                <a:srgbClr val="FEFDFD"/>
              </a:buClr>
              <a:buFont typeface="Helvetica Neue"/>
              <a:buNone/>
              <a:defRPr sz="5000" b="1" i="0" u="none" strike="noStrike" cap="none">
                <a:solidFill>
                  <a:srgbClr val="FEFDFD"/>
                </a:solidFill>
                <a:latin typeface="Helvetica Neue"/>
                <a:ea typeface="Helvetica Neue"/>
                <a:cs typeface="Helvetica Neue"/>
                <a:sym typeface="Helvetica Neue"/>
              </a:defRPr>
            </a:lvl3pPr>
            <a:lvl4pPr marL="0" marR="0" lvl="3" indent="0" algn="l" rtl="0">
              <a:lnSpc>
                <a:spcPct val="100000"/>
              </a:lnSpc>
              <a:spcBef>
                <a:spcPts val="0"/>
              </a:spcBef>
              <a:spcAft>
                <a:spcPts val="0"/>
              </a:spcAft>
              <a:buClr>
                <a:srgbClr val="FEFDFD"/>
              </a:buClr>
              <a:buFont typeface="Helvetica Neue"/>
              <a:buNone/>
              <a:defRPr sz="5000" b="1" i="0" u="none" strike="noStrike" cap="none">
                <a:solidFill>
                  <a:srgbClr val="FEFDFD"/>
                </a:solidFill>
                <a:latin typeface="Helvetica Neue"/>
                <a:ea typeface="Helvetica Neue"/>
                <a:cs typeface="Helvetica Neue"/>
                <a:sym typeface="Helvetica Neue"/>
              </a:defRPr>
            </a:lvl4pPr>
            <a:lvl5pPr marL="0" marR="0" lvl="4" indent="342900" algn="l" rtl="0">
              <a:lnSpc>
                <a:spcPct val="100000"/>
              </a:lnSpc>
              <a:spcBef>
                <a:spcPts val="0"/>
              </a:spcBef>
              <a:spcAft>
                <a:spcPts val="0"/>
              </a:spcAft>
              <a:buClr>
                <a:srgbClr val="FEFDFD"/>
              </a:buClr>
              <a:buFont typeface="Helvetica Neue"/>
              <a:buNone/>
              <a:defRPr sz="5000" b="1" i="0" u="none" strike="noStrike" cap="none">
                <a:solidFill>
                  <a:srgbClr val="FEFDFD"/>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593" name="Shape 593"/>
          <p:cNvSpPr txBox="1">
            <a:spLocks noGrp="1"/>
          </p:cNvSpPr>
          <p:nvPr>
            <p:ph type="body" idx="2"/>
          </p:nvPr>
        </p:nvSpPr>
        <p:spPr>
          <a:xfrm>
            <a:off x="1055484" y="4560814"/>
            <a:ext cx="225300" cy="138600"/>
          </a:xfrm>
          <a:prstGeom prst="rect">
            <a:avLst/>
          </a:prstGeom>
          <a:noFill/>
          <a:ln>
            <a:noFill/>
          </a:ln>
        </p:spPr>
        <p:txBody>
          <a:bodyPr lIns="34275" tIns="34275" rIns="34275" bIns="34275" anchor="t" anchorCtr="0"/>
          <a:lstStyle>
            <a:lvl1pPr marL="0" marR="0" lvl="0"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pic>
        <p:nvPicPr>
          <p:cNvPr id="594" name="Shape 594"/>
          <p:cNvPicPr preferRelativeResize="0"/>
          <p:nvPr/>
        </p:nvPicPr>
        <p:blipFill rotWithShape="1">
          <a:blip r:embed="rId2">
            <a:alphaModFix/>
          </a:blip>
          <a:srcRect/>
          <a:stretch/>
        </p:blipFill>
        <p:spPr>
          <a:xfrm>
            <a:off x="689609" y="4462745"/>
            <a:ext cx="300299" cy="300300"/>
          </a:xfrm>
          <a:prstGeom prst="rect">
            <a:avLst/>
          </a:prstGeom>
          <a:noFill/>
          <a:ln>
            <a:noFill/>
          </a:ln>
        </p:spPr>
      </p:pic>
      <p:sp>
        <p:nvSpPr>
          <p:cNvPr id="595" name="Shape 595"/>
          <p:cNvSpPr txBox="1">
            <a:spLocks noGrp="1"/>
          </p:cNvSpPr>
          <p:nvPr>
            <p:ph type="body" idx="3"/>
          </p:nvPr>
        </p:nvSpPr>
        <p:spPr>
          <a:xfrm>
            <a:off x="684009" y="3455914"/>
            <a:ext cx="1104900" cy="191100"/>
          </a:xfrm>
          <a:prstGeom prst="rect">
            <a:avLst/>
          </a:prstGeom>
          <a:noFill/>
          <a:ln>
            <a:noFill/>
          </a:ln>
        </p:spPr>
        <p:txBody>
          <a:bodyPr lIns="34275" tIns="34275" rIns="34275" bIns="34275" anchor="t" anchorCtr="0"/>
          <a:lstStyle>
            <a:lvl1pPr marL="0" marR="0" lvl="0" indent="0" algn="l" rtl="0">
              <a:lnSpc>
                <a:spcPct val="120000"/>
              </a:lnSpc>
              <a:spcBef>
                <a:spcPts val="900"/>
              </a:spcBef>
              <a:spcAft>
                <a:spcPts val="0"/>
              </a:spcAft>
              <a:buClr>
                <a:srgbClr val="00CFFF"/>
              </a:buClr>
              <a:buFont typeface="Helvetica Neue"/>
              <a:buNone/>
              <a:defRPr sz="1200" b="0" i="0" u="none" strike="noStrike" cap="none">
                <a:solidFill>
                  <a:srgbClr val="00CFFF"/>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596" name="Shape 596"/>
          <p:cNvSpPr txBox="1">
            <a:spLocks noGrp="1"/>
          </p:cNvSpPr>
          <p:nvPr>
            <p:ph type="sldNum" idx="12"/>
          </p:nvPr>
        </p:nvSpPr>
        <p:spPr>
          <a:xfrm>
            <a:off x="4569618" y="4905375"/>
            <a:ext cx="149400" cy="138600"/>
          </a:xfrm>
          <a:prstGeom prst="rect">
            <a:avLst/>
          </a:prstGeom>
          <a:noFill/>
          <a:ln>
            <a:noFill/>
          </a:ln>
        </p:spPr>
        <p:txBody>
          <a:bodyPr lIns="19050" tIns="19050" rIns="19050" bIns="19050" anchor="t" anchorCtr="0">
            <a:noAutofit/>
          </a:bodyPr>
          <a:lstStyle/>
          <a:p>
            <a:pPr marL="0" marR="0" lvl="0" indent="0" algn="l" rtl="0">
              <a:lnSpc>
                <a:spcPct val="120000"/>
              </a:lnSpc>
              <a:spcBef>
                <a:spcPts val="0"/>
              </a:spcBef>
              <a:spcAft>
                <a:spcPts val="0"/>
              </a:spcAft>
              <a:buClr>
                <a:srgbClr val="1C304A"/>
              </a:buClr>
              <a:buSzPct val="25000"/>
              <a:buFont typeface="Helvetica Neue"/>
              <a:buNone/>
            </a:pPr>
            <a:fld id="{00000000-1234-1234-1234-123412341234}" type="slidenum">
              <a:rPr lang="en" sz="800" b="0" i="0" u="none" strike="noStrike" cap="none">
                <a:solidFill>
                  <a:srgbClr val="1C304A"/>
                </a:solidFill>
                <a:latin typeface="Helvetica Neue"/>
                <a:ea typeface="Helvetica Neue"/>
                <a:cs typeface="Helvetica Neue"/>
                <a:sym typeface="Helvetica Neue"/>
              </a:rPr>
              <a:t>‹#›</a:t>
            </a:fld>
            <a:endParaRPr lang="en" sz="800" b="0" i="0" u="none" strike="noStrike" cap="none">
              <a:solidFill>
                <a:srgbClr val="1C304A"/>
              </a:solidFill>
              <a:latin typeface="Helvetica Neue"/>
              <a:ea typeface="Helvetica Neue"/>
              <a:cs typeface="Helvetica Neue"/>
              <a:sym typeface="Helvetica Neue"/>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cSld name="Title white">
    <p:bg>
      <p:bgPr>
        <a:solidFill>
          <a:srgbClr val="FEFDFD"/>
        </a:solidFill>
        <a:effectLst/>
      </p:bgPr>
    </p:bg>
    <p:spTree>
      <p:nvGrpSpPr>
        <p:cNvPr id="1" name="Shape 597"/>
        <p:cNvGrpSpPr/>
        <p:nvPr/>
      </p:nvGrpSpPr>
      <p:grpSpPr>
        <a:xfrm>
          <a:off x="0" y="0"/>
          <a:ext cx="0" cy="0"/>
          <a:chOff x="0" y="0"/>
          <a:chExt cx="0" cy="0"/>
        </a:xfrm>
      </p:grpSpPr>
      <p:sp>
        <p:nvSpPr>
          <p:cNvPr id="598" name="Shape 598"/>
          <p:cNvSpPr txBox="1">
            <a:spLocks noGrp="1"/>
          </p:cNvSpPr>
          <p:nvPr>
            <p:ph type="body" idx="1"/>
          </p:nvPr>
        </p:nvSpPr>
        <p:spPr>
          <a:xfrm>
            <a:off x="657225" y="623887"/>
            <a:ext cx="7273800" cy="3630300"/>
          </a:xfrm>
          <a:prstGeom prst="rect">
            <a:avLst/>
          </a:prstGeom>
          <a:noFill/>
          <a:ln>
            <a:noFill/>
          </a:ln>
        </p:spPr>
        <p:txBody>
          <a:bodyPr lIns="34275" tIns="34275" rIns="34275" bIns="34275" anchor="t" anchorCtr="0"/>
          <a:lstStyle>
            <a:lvl1pPr marL="0" marR="0" lvl="0" indent="0" algn="l" rtl="0">
              <a:lnSpc>
                <a:spcPct val="100000"/>
              </a:lnSpc>
              <a:spcBef>
                <a:spcPts val="0"/>
              </a:spcBef>
              <a:spcAft>
                <a:spcPts val="0"/>
              </a:spcAft>
              <a:buClr>
                <a:srgbClr val="1C304A"/>
              </a:buClr>
              <a:buFont typeface="Helvetica Neue"/>
              <a:buNone/>
              <a:defRPr sz="5000" b="1" i="0" u="none" strike="noStrike" cap="none">
                <a:solidFill>
                  <a:srgbClr val="1C304A"/>
                </a:solidFill>
                <a:latin typeface="Helvetica Neue"/>
                <a:ea typeface="Helvetica Neue"/>
                <a:cs typeface="Helvetica Neue"/>
                <a:sym typeface="Helvetica Neue"/>
              </a:defRPr>
            </a:lvl1pPr>
            <a:lvl2pPr marL="0" marR="0" lvl="1" indent="0" algn="l" rtl="0">
              <a:lnSpc>
                <a:spcPct val="90000"/>
              </a:lnSpc>
              <a:spcBef>
                <a:spcPts val="0"/>
              </a:spcBef>
              <a:spcAft>
                <a:spcPts val="0"/>
              </a:spcAft>
              <a:buClr>
                <a:srgbClr val="046B99"/>
              </a:buClr>
              <a:buFont typeface="Helvetica Neue"/>
              <a:buNone/>
              <a:defRPr sz="5000" b="1" i="0" u="none" strike="noStrike" cap="none">
                <a:solidFill>
                  <a:srgbClr val="046B99"/>
                </a:solidFill>
                <a:latin typeface="Helvetica Neue"/>
                <a:ea typeface="Helvetica Neue"/>
                <a:cs typeface="Helvetica Neue"/>
                <a:sym typeface="Helvetica Neue"/>
              </a:defRPr>
            </a:lvl2pPr>
            <a:lvl3pPr marL="0" marR="0" lvl="2" indent="0" algn="l" rtl="0">
              <a:lnSpc>
                <a:spcPct val="90000"/>
              </a:lnSpc>
              <a:spcBef>
                <a:spcPts val="0"/>
              </a:spcBef>
              <a:spcAft>
                <a:spcPts val="0"/>
              </a:spcAft>
              <a:buClr>
                <a:srgbClr val="046B99"/>
              </a:buClr>
              <a:buFont typeface="Helvetica Neue"/>
              <a:buNone/>
              <a:defRPr sz="5000" b="1" i="0" u="none" strike="noStrike" cap="none">
                <a:solidFill>
                  <a:srgbClr val="046B99"/>
                </a:solidFill>
                <a:latin typeface="Helvetica Neue"/>
                <a:ea typeface="Helvetica Neue"/>
                <a:cs typeface="Helvetica Neue"/>
                <a:sym typeface="Helvetica Neue"/>
              </a:defRPr>
            </a:lvl3pPr>
            <a:lvl4pPr marL="0" marR="0" lvl="3" indent="0" algn="l" rtl="0">
              <a:lnSpc>
                <a:spcPct val="90000"/>
              </a:lnSpc>
              <a:spcBef>
                <a:spcPts val="0"/>
              </a:spcBef>
              <a:spcAft>
                <a:spcPts val="0"/>
              </a:spcAft>
              <a:buClr>
                <a:srgbClr val="046B99"/>
              </a:buClr>
              <a:buFont typeface="Helvetica Neue"/>
              <a:buNone/>
              <a:defRPr sz="5000" b="1" i="0" u="none" strike="noStrike" cap="none">
                <a:solidFill>
                  <a:srgbClr val="046B99"/>
                </a:solidFill>
                <a:latin typeface="Helvetica Neue"/>
                <a:ea typeface="Helvetica Neue"/>
                <a:cs typeface="Helvetica Neue"/>
                <a:sym typeface="Helvetica Neue"/>
              </a:defRPr>
            </a:lvl4pPr>
            <a:lvl5pPr marL="0" marR="0" lvl="4" indent="0" algn="l" rtl="0">
              <a:lnSpc>
                <a:spcPct val="90000"/>
              </a:lnSpc>
              <a:spcBef>
                <a:spcPts val="0"/>
              </a:spcBef>
              <a:spcAft>
                <a:spcPts val="0"/>
              </a:spcAft>
              <a:buClr>
                <a:srgbClr val="046B99"/>
              </a:buClr>
              <a:buFont typeface="Helvetica Neue"/>
              <a:buNone/>
              <a:defRPr sz="5000" b="1" i="0" u="none" strike="noStrike" cap="none">
                <a:solidFill>
                  <a:srgbClr val="046B99"/>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pic>
        <p:nvPicPr>
          <p:cNvPr id="599" name="Shape 599"/>
          <p:cNvPicPr preferRelativeResize="0"/>
          <p:nvPr/>
        </p:nvPicPr>
        <p:blipFill rotWithShape="1">
          <a:blip r:embed="rId2">
            <a:alphaModFix/>
          </a:blip>
          <a:srcRect/>
          <a:stretch/>
        </p:blipFill>
        <p:spPr>
          <a:xfrm>
            <a:off x="689610" y="4462745"/>
            <a:ext cx="300300" cy="300300"/>
          </a:xfrm>
          <a:prstGeom prst="rect">
            <a:avLst/>
          </a:prstGeom>
          <a:noFill/>
          <a:ln>
            <a:noFill/>
          </a:ln>
        </p:spPr>
      </p:pic>
      <p:sp>
        <p:nvSpPr>
          <p:cNvPr id="600" name="Shape 600"/>
          <p:cNvSpPr txBox="1">
            <a:spLocks noGrp="1"/>
          </p:cNvSpPr>
          <p:nvPr>
            <p:ph type="sldNum" idx="12"/>
          </p:nvPr>
        </p:nvSpPr>
        <p:spPr>
          <a:xfrm>
            <a:off x="4569618" y="4905375"/>
            <a:ext cx="149400" cy="138600"/>
          </a:xfrm>
          <a:prstGeom prst="rect">
            <a:avLst/>
          </a:prstGeom>
          <a:noFill/>
          <a:ln>
            <a:noFill/>
          </a:ln>
        </p:spPr>
        <p:txBody>
          <a:bodyPr lIns="19050" tIns="19050" rIns="19050" bIns="19050" anchor="t" anchorCtr="0">
            <a:noAutofit/>
          </a:bodyPr>
          <a:lstStyle/>
          <a:p>
            <a:pPr marL="0" marR="0" lvl="0" indent="0" algn="l" rtl="0">
              <a:lnSpc>
                <a:spcPct val="120000"/>
              </a:lnSpc>
              <a:spcBef>
                <a:spcPts val="0"/>
              </a:spcBef>
              <a:spcAft>
                <a:spcPts val="0"/>
              </a:spcAft>
              <a:buClr>
                <a:srgbClr val="1C304A"/>
              </a:buClr>
              <a:buSzPct val="25000"/>
              <a:buFont typeface="Helvetica Neue"/>
              <a:buNone/>
            </a:pPr>
            <a:fld id="{00000000-1234-1234-1234-123412341234}" type="slidenum">
              <a:rPr lang="en" sz="800" b="0" i="0" u="none" strike="noStrike" cap="none">
                <a:solidFill>
                  <a:srgbClr val="1C304A"/>
                </a:solidFill>
                <a:latin typeface="Helvetica Neue"/>
                <a:ea typeface="Helvetica Neue"/>
                <a:cs typeface="Helvetica Neue"/>
                <a:sym typeface="Helvetica Neue"/>
              </a:rPr>
              <a:t>‹#›</a:t>
            </a:fld>
            <a:endParaRPr lang="en" sz="800" b="0" i="0" u="none" strike="noStrike" cap="none">
              <a:solidFill>
                <a:srgbClr val="1C304A"/>
              </a:solidFill>
              <a:latin typeface="Helvetica Neue"/>
              <a:ea typeface="Helvetica Neue"/>
              <a:cs typeface="Helvetica Neue"/>
              <a:sym typeface="Helvetica Neue"/>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cSld name="Divider bright">
    <p:spTree>
      <p:nvGrpSpPr>
        <p:cNvPr id="1" name="Shape 601"/>
        <p:cNvGrpSpPr/>
        <p:nvPr/>
      </p:nvGrpSpPr>
      <p:grpSpPr>
        <a:xfrm>
          <a:off x="0" y="0"/>
          <a:ext cx="0" cy="0"/>
          <a:chOff x="0" y="0"/>
          <a:chExt cx="0" cy="0"/>
        </a:xfrm>
      </p:grpSpPr>
      <p:sp>
        <p:nvSpPr>
          <p:cNvPr id="602" name="Shape 602"/>
          <p:cNvSpPr txBox="1">
            <a:spLocks noGrp="1"/>
          </p:cNvSpPr>
          <p:nvPr>
            <p:ph type="body" idx="1"/>
          </p:nvPr>
        </p:nvSpPr>
        <p:spPr>
          <a:xfrm>
            <a:off x="666742" y="1940716"/>
            <a:ext cx="6043200" cy="1262100"/>
          </a:xfrm>
          <a:prstGeom prst="rect">
            <a:avLst/>
          </a:prstGeom>
          <a:noFill/>
          <a:ln>
            <a:noFill/>
          </a:ln>
        </p:spPr>
        <p:txBody>
          <a:bodyPr lIns="34275" tIns="34275" rIns="34275" bIns="34275" anchor="ctr" anchorCtr="0"/>
          <a:lstStyle>
            <a:lvl1pPr marL="0" marR="0" lvl="0"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603" name="Shape 603"/>
          <p:cNvSpPr txBox="1">
            <a:spLocks noGrp="1"/>
          </p:cNvSpPr>
          <p:nvPr>
            <p:ph type="body" idx="2"/>
          </p:nvPr>
        </p:nvSpPr>
        <p:spPr>
          <a:xfrm>
            <a:off x="664959" y="614869"/>
            <a:ext cx="3995400" cy="208499"/>
          </a:xfrm>
          <a:prstGeom prst="rect">
            <a:avLst/>
          </a:prstGeom>
          <a:noFill/>
          <a:ln>
            <a:noFill/>
          </a:ln>
        </p:spPr>
        <p:txBody>
          <a:bodyPr lIns="34275" tIns="34275" rIns="34275" bIns="34275" anchor="t" anchorCtr="0"/>
          <a:lstStyle>
            <a:lvl1pPr marL="0" marR="0" lvl="0"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604" name="Shape 604"/>
          <p:cNvSpPr txBox="1">
            <a:spLocks noGrp="1"/>
          </p:cNvSpPr>
          <p:nvPr>
            <p:ph type="sldNum" idx="12"/>
          </p:nvPr>
        </p:nvSpPr>
        <p:spPr>
          <a:xfrm>
            <a:off x="8322358" y="4814795"/>
            <a:ext cx="134100" cy="125700"/>
          </a:xfrm>
          <a:prstGeom prst="rect">
            <a:avLst/>
          </a:prstGeom>
          <a:noFill/>
          <a:ln>
            <a:noFill/>
          </a:ln>
        </p:spPr>
        <p:txBody>
          <a:bodyPr lIns="19050" tIns="19050" rIns="19050" bIns="19050" anchor="t" anchorCtr="0">
            <a:noAutofit/>
          </a:bodyPr>
          <a:lstStyle/>
          <a:p>
            <a:pPr marL="0" marR="0" lvl="0" indent="0" algn="r" rtl="0">
              <a:lnSpc>
                <a:spcPct val="120000"/>
              </a:lnSpc>
              <a:spcBef>
                <a:spcPts val="0"/>
              </a:spcBef>
              <a:spcAft>
                <a:spcPts val="0"/>
              </a:spcAft>
              <a:buClr>
                <a:srgbClr val="1C304A"/>
              </a:buClr>
              <a:buSzPct val="25000"/>
              <a:buFont typeface="Helvetica Neue"/>
              <a:buNone/>
            </a:pPr>
            <a:fld id="{00000000-1234-1234-1234-123412341234}" type="slidenum">
              <a:rPr lang="en" sz="700" b="0" i="0" u="none" strike="noStrike" cap="none">
                <a:solidFill>
                  <a:srgbClr val="1C304A"/>
                </a:solidFill>
                <a:latin typeface="Helvetica Neue"/>
                <a:ea typeface="Helvetica Neue"/>
                <a:cs typeface="Helvetica Neue"/>
                <a:sym typeface="Helvetica Neue"/>
              </a:rPr>
              <a:t>‹#›</a:t>
            </a:fld>
            <a:endParaRPr lang="en" sz="700" b="0" i="0" u="none" strike="noStrike" cap="none">
              <a:solidFill>
                <a:srgbClr val="1C304A"/>
              </a:solidFill>
              <a:latin typeface="Helvetica Neue"/>
              <a:ea typeface="Helvetica Neue"/>
              <a:cs typeface="Helvetica Neue"/>
              <a:sym typeface="Helvetica Neue"/>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cSld name="Divider dark">
    <p:bg>
      <p:bgPr>
        <a:solidFill>
          <a:srgbClr val="1C304A"/>
        </a:solidFill>
        <a:effectLst/>
      </p:bgPr>
    </p:bg>
    <p:spTree>
      <p:nvGrpSpPr>
        <p:cNvPr id="1" name="Shape 605"/>
        <p:cNvGrpSpPr/>
        <p:nvPr/>
      </p:nvGrpSpPr>
      <p:grpSpPr>
        <a:xfrm>
          <a:off x="0" y="0"/>
          <a:ext cx="0" cy="0"/>
          <a:chOff x="0" y="0"/>
          <a:chExt cx="0" cy="0"/>
        </a:xfrm>
      </p:grpSpPr>
      <p:sp>
        <p:nvSpPr>
          <p:cNvPr id="606" name="Shape 606"/>
          <p:cNvSpPr txBox="1">
            <a:spLocks noGrp="1"/>
          </p:cNvSpPr>
          <p:nvPr>
            <p:ph type="body" idx="1"/>
          </p:nvPr>
        </p:nvSpPr>
        <p:spPr>
          <a:xfrm>
            <a:off x="664959" y="614869"/>
            <a:ext cx="3995400" cy="208499"/>
          </a:xfrm>
          <a:prstGeom prst="rect">
            <a:avLst/>
          </a:prstGeom>
          <a:noFill/>
          <a:ln>
            <a:noFill/>
          </a:ln>
        </p:spPr>
        <p:txBody>
          <a:bodyPr lIns="34275" tIns="34275" rIns="34275" bIns="34275" anchor="t" anchorCtr="0"/>
          <a:lstStyle>
            <a:lvl1pPr marL="0" marR="0" lvl="0"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607" name="Shape 607"/>
          <p:cNvSpPr txBox="1">
            <a:spLocks noGrp="1"/>
          </p:cNvSpPr>
          <p:nvPr>
            <p:ph type="body" idx="2"/>
          </p:nvPr>
        </p:nvSpPr>
        <p:spPr>
          <a:xfrm>
            <a:off x="666546" y="1938337"/>
            <a:ext cx="6455100" cy="990600"/>
          </a:xfrm>
          <a:prstGeom prst="rect">
            <a:avLst/>
          </a:prstGeom>
          <a:noFill/>
          <a:ln>
            <a:noFill/>
          </a:ln>
        </p:spPr>
        <p:txBody>
          <a:bodyPr lIns="34275" tIns="34275" rIns="34275" bIns="34275" anchor="ctr" anchorCtr="0"/>
          <a:lstStyle>
            <a:lvl1pPr marL="0" marR="0" lvl="0"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pic>
        <p:nvPicPr>
          <p:cNvPr id="608" name="Shape 608"/>
          <p:cNvPicPr preferRelativeResize="0"/>
          <p:nvPr/>
        </p:nvPicPr>
        <p:blipFill rotWithShape="1">
          <a:blip r:embed="rId2">
            <a:alphaModFix/>
          </a:blip>
          <a:srcRect/>
          <a:stretch/>
        </p:blipFill>
        <p:spPr>
          <a:xfrm>
            <a:off x="687947" y="4674377"/>
            <a:ext cx="233399" cy="233400"/>
          </a:xfrm>
          <a:prstGeom prst="rect">
            <a:avLst/>
          </a:prstGeom>
          <a:noFill/>
          <a:ln>
            <a:noFill/>
          </a:ln>
        </p:spPr>
      </p:pic>
      <p:sp>
        <p:nvSpPr>
          <p:cNvPr id="609" name="Shape 609"/>
          <p:cNvSpPr txBox="1">
            <a:spLocks noGrp="1"/>
          </p:cNvSpPr>
          <p:nvPr>
            <p:ph type="sldNum" idx="12"/>
          </p:nvPr>
        </p:nvSpPr>
        <p:spPr>
          <a:xfrm>
            <a:off x="8320086" y="4814887"/>
            <a:ext cx="134100" cy="125700"/>
          </a:xfrm>
          <a:prstGeom prst="rect">
            <a:avLst/>
          </a:prstGeom>
          <a:noFill/>
          <a:ln>
            <a:noFill/>
          </a:ln>
        </p:spPr>
        <p:txBody>
          <a:bodyPr lIns="19050" tIns="19050" rIns="19050" bIns="19050" anchor="t" anchorCtr="0">
            <a:noAutofit/>
          </a:bodyPr>
          <a:lstStyle/>
          <a:p>
            <a:pPr marL="0" marR="0" lvl="0" indent="0" algn="r" rtl="0">
              <a:lnSpc>
                <a:spcPct val="120000"/>
              </a:lnSpc>
              <a:spcBef>
                <a:spcPts val="0"/>
              </a:spcBef>
              <a:spcAft>
                <a:spcPts val="0"/>
              </a:spcAft>
              <a:buClr>
                <a:srgbClr val="00CFFF"/>
              </a:buClr>
              <a:buSzPct val="25000"/>
              <a:buFont typeface="Helvetica Neue"/>
              <a:buNone/>
            </a:pPr>
            <a:fld id="{00000000-1234-1234-1234-123412341234}" type="slidenum">
              <a:rPr lang="en" sz="700" b="0" i="0" u="none" strike="noStrike" cap="none">
                <a:solidFill>
                  <a:srgbClr val="00CFFF"/>
                </a:solidFill>
                <a:latin typeface="Helvetica Neue"/>
                <a:ea typeface="Helvetica Neue"/>
                <a:cs typeface="Helvetica Neue"/>
                <a:sym typeface="Helvetica Neue"/>
              </a:rPr>
              <a:t>‹#›</a:t>
            </a:fld>
            <a:endParaRPr lang="en" sz="700" b="0" i="0" u="none" strike="noStrike" cap="none">
              <a:solidFill>
                <a:srgbClr val="00CFFF"/>
              </a:solidFill>
              <a:latin typeface="Helvetica Neue"/>
              <a:ea typeface="Helvetica Neue"/>
              <a:cs typeface="Helvetica Neue"/>
              <a:sym typeface="Helvetica Neue"/>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lIns="91425" tIns="91425" rIns="91425" bIns="91425" anchor="ctr" anchorCtr="0">
            <a:noAutofit/>
          </a:bodyPr>
          <a:lstStyle/>
          <a:p>
            <a:pPr lvl="0">
              <a:spcBef>
                <a:spcPts val="0"/>
              </a:spcBef>
              <a:buNone/>
            </a:pPr>
            <a:endParaRPr/>
          </a:p>
        </p:txBody>
      </p:sp>
      <p:sp>
        <p:nvSpPr>
          <p:cNvPr id="37" name="Shape 37"/>
          <p:cNvSpPr txBox="1">
            <a:spLocks noGrp="1"/>
          </p:cNvSpPr>
          <p:nvPr>
            <p:ph type="title"/>
          </p:nvPr>
        </p:nvSpPr>
        <p:spPr>
          <a:xfrm>
            <a:off x="265500" y="1233175"/>
            <a:ext cx="4045200" cy="1482300"/>
          </a:xfrm>
          <a:prstGeom prst="rect">
            <a:avLst/>
          </a:prstGeom>
        </p:spPr>
        <p:txBody>
          <a:bodyPr lIns="91425" tIns="91425" rIns="91425" bIns="91425" anchor="b" anchorCtr="0"/>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a:endParaRPr/>
          </a:p>
        </p:txBody>
      </p:sp>
      <p:sp>
        <p:nvSpPr>
          <p:cNvPr id="38" name="Shape 38"/>
          <p:cNvSpPr txBox="1">
            <a:spLocks noGrp="1"/>
          </p:cNvSpPr>
          <p:nvPr>
            <p:ph type="subTitle" idx="1"/>
          </p:nvPr>
        </p:nvSpPr>
        <p:spPr>
          <a:xfrm>
            <a:off x="265500" y="2803075"/>
            <a:ext cx="4045200" cy="1235100"/>
          </a:xfrm>
          <a:prstGeom prst="rect">
            <a:avLst/>
          </a:prstGeom>
        </p:spPr>
        <p:txBody>
          <a:bodyPr lIns="91425" tIns="91425" rIns="91425" bIns="91425" anchor="t" anchorCtr="0"/>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a:endParaRPr/>
          </a:p>
        </p:txBody>
      </p:sp>
      <p:sp>
        <p:nvSpPr>
          <p:cNvPr id="39" name="Shape 39"/>
          <p:cNvSpPr txBox="1">
            <a:spLocks noGrp="1"/>
          </p:cNvSpPr>
          <p:nvPr>
            <p:ph type="body" idx="2"/>
          </p:nvPr>
        </p:nvSpPr>
        <p:spPr>
          <a:xfrm>
            <a:off x="4939500" y="724075"/>
            <a:ext cx="3837000" cy="3695100"/>
          </a:xfrm>
          <a:prstGeom prst="rect">
            <a:avLst/>
          </a:prstGeom>
        </p:spPr>
        <p:txBody>
          <a:bodyPr lIns="91425" tIns="91425" rIns="91425" bIns="91425" anchor="ctr"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40" name="Shape 40"/>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cSld name="Divider dark copy">
    <p:bg>
      <p:bgPr>
        <a:solidFill>
          <a:srgbClr val="FEFDFD"/>
        </a:solidFill>
        <a:effectLst/>
      </p:bgPr>
    </p:bg>
    <p:spTree>
      <p:nvGrpSpPr>
        <p:cNvPr id="1" name="Shape 610"/>
        <p:cNvGrpSpPr/>
        <p:nvPr/>
      </p:nvGrpSpPr>
      <p:grpSpPr>
        <a:xfrm>
          <a:off x="0" y="0"/>
          <a:ext cx="0" cy="0"/>
          <a:chOff x="0" y="0"/>
          <a:chExt cx="0" cy="0"/>
        </a:xfrm>
      </p:grpSpPr>
      <p:sp>
        <p:nvSpPr>
          <p:cNvPr id="611" name="Shape 611"/>
          <p:cNvSpPr txBox="1">
            <a:spLocks noGrp="1"/>
          </p:cNvSpPr>
          <p:nvPr>
            <p:ph type="body" idx="1"/>
          </p:nvPr>
        </p:nvSpPr>
        <p:spPr>
          <a:xfrm>
            <a:off x="664959" y="614869"/>
            <a:ext cx="3995400" cy="208499"/>
          </a:xfrm>
          <a:prstGeom prst="rect">
            <a:avLst/>
          </a:prstGeom>
          <a:noFill/>
          <a:ln>
            <a:noFill/>
          </a:ln>
        </p:spPr>
        <p:txBody>
          <a:bodyPr lIns="34275" tIns="34275" rIns="34275" bIns="34275" anchor="t" anchorCtr="0"/>
          <a:lstStyle>
            <a:lvl1pPr marL="0" marR="0" lvl="0"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612" name="Shape 612"/>
          <p:cNvSpPr txBox="1">
            <a:spLocks noGrp="1"/>
          </p:cNvSpPr>
          <p:nvPr>
            <p:ph type="body" idx="2"/>
          </p:nvPr>
        </p:nvSpPr>
        <p:spPr>
          <a:xfrm>
            <a:off x="666546" y="1938337"/>
            <a:ext cx="6455100" cy="990600"/>
          </a:xfrm>
          <a:prstGeom prst="rect">
            <a:avLst/>
          </a:prstGeom>
          <a:noFill/>
          <a:ln>
            <a:noFill/>
          </a:ln>
        </p:spPr>
        <p:txBody>
          <a:bodyPr lIns="34275" tIns="34275" rIns="34275" bIns="34275" anchor="ctr" anchorCtr="0"/>
          <a:lstStyle>
            <a:lvl1pPr marL="0" marR="0" lvl="0"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613" name="Shape 613"/>
          <p:cNvSpPr txBox="1">
            <a:spLocks noGrp="1"/>
          </p:cNvSpPr>
          <p:nvPr>
            <p:ph type="sldNum" idx="12"/>
          </p:nvPr>
        </p:nvSpPr>
        <p:spPr>
          <a:xfrm>
            <a:off x="8320086" y="4814887"/>
            <a:ext cx="134100" cy="125700"/>
          </a:xfrm>
          <a:prstGeom prst="rect">
            <a:avLst/>
          </a:prstGeom>
          <a:noFill/>
          <a:ln>
            <a:noFill/>
          </a:ln>
        </p:spPr>
        <p:txBody>
          <a:bodyPr lIns="19050" tIns="19050" rIns="19050" bIns="19050" anchor="t" anchorCtr="0">
            <a:noAutofit/>
          </a:bodyPr>
          <a:lstStyle/>
          <a:p>
            <a:pPr marL="0" marR="0" lvl="0" indent="0" algn="r" rtl="0">
              <a:lnSpc>
                <a:spcPct val="120000"/>
              </a:lnSpc>
              <a:spcBef>
                <a:spcPts val="0"/>
              </a:spcBef>
              <a:spcAft>
                <a:spcPts val="0"/>
              </a:spcAft>
              <a:buClr>
                <a:srgbClr val="1C304A"/>
              </a:buClr>
              <a:buSzPct val="25000"/>
              <a:buFont typeface="Helvetica Neue"/>
              <a:buNone/>
            </a:pPr>
            <a:fld id="{00000000-1234-1234-1234-123412341234}" type="slidenum">
              <a:rPr lang="en" sz="700" b="0" i="0" u="none" strike="noStrike" cap="none">
                <a:solidFill>
                  <a:srgbClr val="1C304A"/>
                </a:solidFill>
                <a:latin typeface="Helvetica Neue"/>
                <a:ea typeface="Helvetica Neue"/>
                <a:cs typeface="Helvetica Neue"/>
                <a:sym typeface="Helvetica Neue"/>
              </a:rPr>
              <a:t>‹#›</a:t>
            </a:fld>
            <a:endParaRPr lang="en" sz="700" b="0" i="0" u="none" strike="noStrike" cap="none">
              <a:solidFill>
                <a:srgbClr val="1C304A"/>
              </a:solidFill>
              <a:latin typeface="Helvetica Neue"/>
              <a:ea typeface="Helvetica Neue"/>
              <a:cs typeface="Helvetica Neue"/>
              <a:sym typeface="Helvetica Neue"/>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cSld name="Quote lg white">
    <p:bg>
      <p:bgPr>
        <a:solidFill>
          <a:srgbClr val="FEFDFD"/>
        </a:solidFill>
        <a:effectLst/>
      </p:bgPr>
    </p:bg>
    <p:spTree>
      <p:nvGrpSpPr>
        <p:cNvPr id="1" name="Shape 614"/>
        <p:cNvGrpSpPr/>
        <p:nvPr/>
      </p:nvGrpSpPr>
      <p:grpSpPr>
        <a:xfrm>
          <a:off x="0" y="0"/>
          <a:ext cx="0" cy="0"/>
          <a:chOff x="0" y="0"/>
          <a:chExt cx="0" cy="0"/>
        </a:xfrm>
      </p:grpSpPr>
      <p:sp>
        <p:nvSpPr>
          <p:cNvPr id="615" name="Shape 615"/>
          <p:cNvSpPr txBox="1">
            <a:spLocks noGrp="1"/>
          </p:cNvSpPr>
          <p:nvPr>
            <p:ph type="body" idx="1"/>
          </p:nvPr>
        </p:nvSpPr>
        <p:spPr>
          <a:xfrm>
            <a:off x="664151" y="876300"/>
            <a:ext cx="7810500" cy="3382500"/>
          </a:xfrm>
          <a:prstGeom prst="rect">
            <a:avLst/>
          </a:prstGeom>
          <a:noFill/>
          <a:ln>
            <a:noFill/>
          </a:ln>
        </p:spPr>
        <p:txBody>
          <a:bodyPr lIns="34275" tIns="34275" rIns="34275" bIns="34275" anchor="ctr" anchorCtr="0"/>
          <a:lstStyle>
            <a:lvl1pPr marL="0" marR="0" lvl="0" indent="0" algn="l" rtl="0">
              <a:lnSpc>
                <a:spcPct val="12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1pPr>
            <a:lvl2pPr marL="0" marR="0" lvl="1" indent="0" algn="l" rtl="0">
              <a:lnSpc>
                <a:spcPct val="12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2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2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2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616" name="Shape 616"/>
          <p:cNvSpPr txBox="1">
            <a:spLocks noGrp="1"/>
          </p:cNvSpPr>
          <p:nvPr>
            <p:ph type="sldNum" idx="12"/>
          </p:nvPr>
        </p:nvSpPr>
        <p:spPr>
          <a:xfrm>
            <a:off x="8320086" y="4814887"/>
            <a:ext cx="134100" cy="125700"/>
          </a:xfrm>
          <a:prstGeom prst="rect">
            <a:avLst/>
          </a:prstGeom>
          <a:noFill/>
          <a:ln>
            <a:noFill/>
          </a:ln>
        </p:spPr>
        <p:txBody>
          <a:bodyPr lIns="19050" tIns="19050" rIns="19050" bIns="19050" anchor="t" anchorCtr="0">
            <a:noAutofit/>
          </a:bodyPr>
          <a:lstStyle/>
          <a:p>
            <a:pPr marL="0" marR="0" lvl="0" indent="0" algn="r" rtl="0">
              <a:lnSpc>
                <a:spcPct val="120000"/>
              </a:lnSpc>
              <a:spcBef>
                <a:spcPts val="0"/>
              </a:spcBef>
              <a:spcAft>
                <a:spcPts val="0"/>
              </a:spcAft>
              <a:buClr>
                <a:srgbClr val="1C304A"/>
              </a:buClr>
              <a:buSzPct val="25000"/>
              <a:buFont typeface="Helvetica Neue"/>
              <a:buNone/>
            </a:pPr>
            <a:fld id="{00000000-1234-1234-1234-123412341234}" type="slidenum">
              <a:rPr lang="en" sz="700" b="0" i="0" u="none" strike="noStrike" cap="none">
                <a:solidFill>
                  <a:srgbClr val="1C304A"/>
                </a:solidFill>
                <a:latin typeface="Helvetica Neue"/>
                <a:ea typeface="Helvetica Neue"/>
                <a:cs typeface="Helvetica Neue"/>
                <a:sym typeface="Helvetica Neue"/>
              </a:rPr>
              <a:t>‹#›</a:t>
            </a:fld>
            <a:endParaRPr lang="en" sz="700" b="0" i="0" u="none" strike="noStrike" cap="none">
              <a:solidFill>
                <a:srgbClr val="1C304A"/>
              </a:solidFill>
              <a:latin typeface="Helvetica Neue"/>
              <a:ea typeface="Helvetica Neue"/>
              <a:cs typeface="Helvetica Neue"/>
              <a:sym typeface="Helvetica Neue"/>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cSld name="Quote lg bright">
    <p:spTree>
      <p:nvGrpSpPr>
        <p:cNvPr id="1" name="Shape 617"/>
        <p:cNvGrpSpPr/>
        <p:nvPr/>
      </p:nvGrpSpPr>
      <p:grpSpPr>
        <a:xfrm>
          <a:off x="0" y="0"/>
          <a:ext cx="0" cy="0"/>
          <a:chOff x="0" y="0"/>
          <a:chExt cx="0" cy="0"/>
        </a:xfrm>
      </p:grpSpPr>
      <p:sp>
        <p:nvSpPr>
          <p:cNvPr id="618" name="Shape 618"/>
          <p:cNvSpPr txBox="1">
            <a:spLocks noGrp="1"/>
          </p:cNvSpPr>
          <p:nvPr>
            <p:ph type="body" idx="1"/>
          </p:nvPr>
        </p:nvSpPr>
        <p:spPr>
          <a:xfrm>
            <a:off x="664151" y="876300"/>
            <a:ext cx="7810500" cy="3382500"/>
          </a:xfrm>
          <a:prstGeom prst="rect">
            <a:avLst/>
          </a:prstGeom>
          <a:noFill/>
          <a:ln>
            <a:noFill/>
          </a:ln>
        </p:spPr>
        <p:txBody>
          <a:bodyPr lIns="34275" tIns="34275" rIns="34275" bIns="34275" anchor="ctr" anchorCtr="0"/>
          <a:lstStyle>
            <a:lvl1pPr marL="0" marR="0" lvl="0" indent="0" algn="l" rtl="0">
              <a:lnSpc>
                <a:spcPct val="12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1pPr>
            <a:lvl2pPr marL="0" marR="0" lvl="1" indent="0" algn="l" rtl="0">
              <a:lnSpc>
                <a:spcPct val="12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2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2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2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619" name="Shape 619"/>
          <p:cNvSpPr txBox="1">
            <a:spLocks noGrp="1"/>
          </p:cNvSpPr>
          <p:nvPr>
            <p:ph type="sldNum" idx="12"/>
          </p:nvPr>
        </p:nvSpPr>
        <p:spPr>
          <a:xfrm>
            <a:off x="8320086" y="4814887"/>
            <a:ext cx="134100" cy="125700"/>
          </a:xfrm>
          <a:prstGeom prst="rect">
            <a:avLst/>
          </a:prstGeom>
          <a:noFill/>
          <a:ln>
            <a:noFill/>
          </a:ln>
        </p:spPr>
        <p:txBody>
          <a:bodyPr lIns="19050" tIns="19050" rIns="19050" bIns="19050" anchor="t" anchorCtr="0">
            <a:noAutofit/>
          </a:bodyPr>
          <a:lstStyle/>
          <a:p>
            <a:pPr marL="0" marR="0" lvl="0" indent="0" algn="r" rtl="0">
              <a:lnSpc>
                <a:spcPct val="120000"/>
              </a:lnSpc>
              <a:spcBef>
                <a:spcPts val="0"/>
              </a:spcBef>
              <a:spcAft>
                <a:spcPts val="0"/>
              </a:spcAft>
              <a:buClr>
                <a:srgbClr val="1C304A"/>
              </a:buClr>
              <a:buSzPct val="25000"/>
              <a:buFont typeface="Helvetica Neue"/>
              <a:buNone/>
            </a:pPr>
            <a:fld id="{00000000-1234-1234-1234-123412341234}" type="slidenum">
              <a:rPr lang="en" sz="700" b="0" i="0" u="none" strike="noStrike" cap="none">
                <a:solidFill>
                  <a:srgbClr val="1C304A"/>
                </a:solidFill>
                <a:latin typeface="Helvetica Neue"/>
                <a:ea typeface="Helvetica Neue"/>
                <a:cs typeface="Helvetica Neue"/>
                <a:sym typeface="Helvetica Neue"/>
              </a:rPr>
              <a:t>‹#›</a:t>
            </a:fld>
            <a:endParaRPr lang="en" sz="700" b="0" i="0" u="none" strike="noStrike" cap="none">
              <a:solidFill>
                <a:srgbClr val="1C304A"/>
              </a:solidFill>
              <a:latin typeface="Helvetica Neue"/>
              <a:ea typeface="Helvetica Neue"/>
              <a:cs typeface="Helvetica Neue"/>
              <a:sym typeface="Helvetica Neue"/>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cSld name="Bullets white">
    <p:bg>
      <p:bgPr>
        <a:solidFill>
          <a:srgbClr val="FEFDFD"/>
        </a:solidFill>
        <a:effectLst/>
      </p:bgPr>
    </p:bg>
    <p:spTree>
      <p:nvGrpSpPr>
        <p:cNvPr id="1" name="Shape 620"/>
        <p:cNvGrpSpPr/>
        <p:nvPr/>
      </p:nvGrpSpPr>
      <p:grpSpPr>
        <a:xfrm>
          <a:off x="0" y="0"/>
          <a:ext cx="0" cy="0"/>
          <a:chOff x="0" y="0"/>
          <a:chExt cx="0" cy="0"/>
        </a:xfrm>
      </p:grpSpPr>
      <p:sp>
        <p:nvSpPr>
          <p:cNvPr id="621" name="Shape 621"/>
          <p:cNvSpPr txBox="1">
            <a:spLocks noGrp="1"/>
          </p:cNvSpPr>
          <p:nvPr>
            <p:ph type="body" idx="1"/>
          </p:nvPr>
        </p:nvSpPr>
        <p:spPr>
          <a:xfrm>
            <a:off x="671453" y="649994"/>
            <a:ext cx="6856800" cy="418200"/>
          </a:xfrm>
          <a:prstGeom prst="rect">
            <a:avLst/>
          </a:prstGeom>
          <a:noFill/>
          <a:ln>
            <a:noFill/>
          </a:ln>
        </p:spPr>
        <p:txBody>
          <a:bodyPr lIns="34275" tIns="34275" rIns="34275" bIns="34275" anchor="t" anchorCtr="0"/>
          <a:lstStyle>
            <a:lvl1pPr marL="0" marR="0" lvl="0"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622" name="Shape 622"/>
          <p:cNvSpPr txBox="1">
            <a:spLocks noGrp="1"/>
          </p:cNvSpPr>
          <p:nvPr>
            <p:ph type="body" idx="2"/>
          </p:nvPr>
        </p:nvSpPr>
        <p:spPr>
          <a:xfrm>
            <a:off x="671453" y="1683413"/>
            <a:ext cx="6856800" cy="321900"/>
          </a:xfrm>
          <a:prstGeom prst="rect">
            <a:avLst/>
          </a:prstGeom>
          <a:noFill/>
          <a:ln>
            <a:noFill/>
          </a:ln>
        </p:spPr>
        <p:txBody>
          <a:bodyPr lIns="34275" tIns="34275" rIns="34275" bIns="34275" anchor="t" anchorCtr="0"/>
          <a:lstStyle>
            <a:lvl1pPr marL="0" marR="0" lvl="0"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623" name="Shape 623"/>
          <p:cNvSpPr txBox="1">
            <a:spLocks noGrp="1"/>
          </p:cNvSpPr>
          <p:nvPr>
            <p:ph type="sldNum" idx="12"/>
          </p:nvPr>
        </p:nvSpPr>
        <p:spPr>
          <a:xfrm>
            <a:off x="8320086" y="4814887"/>
            <a:ext cx="134100" cy="125700"/>
          </a:xfrm>
          <a:prstGeom prst="rect">
            <a:avLst/>
          </a:prstGeom>
          <a:noFill/>
          <a:ln>
            <a:noFill/>
          </a:ln>
        </p:spPr>
        <p:txBody>
          <a:bodyPr lIns="19050" tIns="19050" rIns="19050" bIns="19050" anchor="t" anchorCtr="0">
            <a:noAutofit/>
          </a:bodyPr>
          <a:lstStyle/>
          <a:p>
            <a:pPr marL="0" marR="0" lvl="0" indent="0" algn="r" rtl="0">
              <a:lnSpc>
                <a:spcPct val="120000"/>
              </a:lnSpc>
              <a:spcBef>
                <a:spcPts val="0"/>
              </a:spcBef>
              <a:spcAft>
                <a:spcPts val="0"/>
              </a:spcAft>
              <a:buClr>
                <a:srgbClr val="1C304A"/>
              </a:buClr>
              <a:buSzPct val="25000"/>
              <a:buFont typeface="Helvetica Neue"/>
              <a:buNone/>
            </a:pPr>
            <a:fld id="{00000000-1234-1234-1234-123412341234}" type="slidenum">
              <a:rPr lang="en" sz="700" b="0" i="0" u="none" strike="noStrike" cap="none">
                <a:solidFill>
                  <a:srgbClr val="1C304A"/>
                </a:solidFill>
                <a:latin typeface="Helvetica Neue"/>
                <a:ea typeface="Helvetica Neue"/>
                <a:cs typeface="Helvetica Neue"/>
                <a:sym typeface="Helvetica Neue"/>
              </a:rPr>
              <a:t>‹#›</a:t>
            </a:fld>
            <a:endParaRPr lang="en" sz="700" b="0" i="0" u="none" strike="noStrike" cap="none">
              <a:solidFill>
                <a:srgbClr val="1C304A"/>
              </a:solidFill>
              <a:latin typeface="Helvetica Neue"/>
              <a:ea typeface="Helvetica Neue"/>
              <a:cs typeface="Helvetica Neue"/>
              <a:sym typeface="Helvetica Neue"/>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cSld name="Bullets dark">
    <p:bg>
      <p:bgPr>
        <a:solidFill>
          <a:srgbClr val="1C304A"/>
        </a:solidFill>
        <a:effectLst/>
      </p:bgPr>
    </p:bg>
    <p:spTree>
      <p:nvGrpSpPr>
        <p:cNvPr id="1" name="Shape 624"/>
        <p:cNvGrpSpPr/>
        <p:nvPr/>
      </p:nvGrpSpPr>
      <p:grpSpPr>
        <a:xfrm>
          <a:off x="0" y="0"/>
          <a:ext cx="0" cy="0"/>
          <a:chOff x="0" y="0"/>
          <a:chExt cx="0" cy="0"/>
        </a:xfrm>
      </p:grpSpPr>
      <p:sp>
        <p:nvSpPr>
          <p:cNvPr id="625" name="Shape 625"/>
          <p:cNvSpPr txBox="1">
            <a:spLocks noGrp="1"/>
          </p:cNvSpPr>
          <p:nvPr>
            <p:ph type="body" idx="1"/>
          </p:nvPr>
        </p:nvSpPr>
        <p:spPr>
          <a:xfrm>
            <a:off x="671453" y="649994"/>
            <a:ext cx="6856800" cy="418200"/>
          </a:xfrm>
          <a:prstGeom prst="rect">
            <a:avLst/>
          </a:prstGeom>
          <a:noFill/>
          <a:ln>
            <a:noFill/>
          </a:ln>
        </p:spPr>
        <p:txBody>
          <a:bodyPr lIns="34275" tIns="34275" rIns="34275" bIns="34275" anchor="t" anchorCtr="0"/>
          <a:lstStyle>
            <a:lvl1pPr marL="0" marR="0" lvl="0"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626" name="Shape 626"/>
          <p:cNvSpPr txBox="1">
            <a:spLocks noGrp="1"/>
          </p:cNvSpPr>
          <p:nvPr>
            <p:ph type="body" idx="2"/>
          </p:nvPr>
        </p:nvSpPr>
        <p:spPr>
          <a:xfrm>
            <a:off x="671453" y="1683413"/>
            <a:ext cx="6856800" cy="321900"/>
          </a:xfrm>
          <a:prstGeom prst="rect">
            <a:avLst/>
          </a:prstGeom>
          <a:noFill/>
          <a:ln>
            <a:noFill/>
          </a:ln>
        </p:spPr>
        <p:txBody>
          <a:bodyPr lIns="34275" tIns="34275" rIns="34275" bIns="34275" anchor="t" anchorCtr="0"/>
          <a:lstStyle>
            <a:lvl1pPr marL="0" marR="0" lvl="0"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627" name="Shape 627"/>
          <p:cNvSpPr txBox="1">
            <a:spLocks noGrp="1"/>
          </p:cNvSpPr>
          <p:nvPr>
            <p:ph type="sldNum" idx="12"/>
          </p:nvPr>
        </p:nvSpPr>
        <p:spPr>
          <a:xfrm>
            <a:off x="8320086" y="4814887"/>
            <a:ext cx="134100" cy="125700"/>
          </a:xfrm>
          <a:prstGeom prst="rect">
            <a:avLst/>
          </a:prstGeom>
          <a:noFill/>
          <a:ln>
            <a:noFill/>
          </a:ln>
        </p:spPr>
        <p:txBody>
          <a:bodyPr lIns="19050" tIns="19050" rIns="19050" bIns="19050" anchor="t" anchorCtr="0">
            <a:noAutofit/>
          </a:bodyPr>
          <a:lstStyle/>
          <a:p>
            <a:pPr marL="0" marR="0" lvl="0" indent="0" algn="r" rtl="0">
              <a:lnSpc>
                <a:spcPct val="120000"/>
              </a:lnSpc>
              <a:spcBef>
                <a:spcPts val="0"/>
              </a:spcBef>
              <a:spcAft>
                <a:spcPts val="0"/>
              </a:spcAft>
              <a:buClr>
                <a:srgbClr val="00CFFF"/>
              </a:buClr>
              <a:buSzPct val="25000"/>
              <a:buFont typeface="Helvetica Neue"/>
              <a:buNone/>
            </a:pPr>
            <a:fld id="{00000000-1234-1234-1234-123412341234}" type="slidenum">
              <a:rPr lang="en" sz="700" b="0" i="0" u="none" strike="noStrike" cap="none">
                <a:solidFill>
                  <a:srgbClr val="00CFFF"/>
                </a:solidFill>
                <a:latin typeface="Helvetica Neue"/>
                <a:ea typeface="Helvetica Neue"/>
                <a:cs typeface="Helvetica Neue"/>
                <a:sym typeface="Helvetica Neue"/>
              </a:rPr>
              <a:t>‹#›</a:t>
            </a:fld>
            <a:endParaRPr lang="en" sz="700" b="0" i="0" u="none" strike="noStrike" cap="none">
              <a:solidFill>
                <a:srgbClr val="00CFFF"/>
              </a:solidFill>
              <a:latin typeface="Helvetica Neue"/>
              <a:ea typeface="Helvetica Neue"/>
              <a:cs typeface="Helvetica Neue"/>
              <a:sym typeface="Helvetica Neue"/>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cSld name="Image bullets bright">
    <p:spTree>
      <p:nvGrpSpPr>
        <p:cNvPr id="1" name="Shape 628"/>
        <p:cNvGrpSpPr/>
        <p:nvPr/>
      </p:nvGrpSpPr>
      <p:grpSpPr>
        <a:xfrm>
          <a:off x="0" y="0"/>
          <a:ext cx="0" cy="0"/>
          <a:chOff x="0" y="0"/>
          <a:chExt cx="0" cy="0"/>
        </a:xfrm>
      </p:grpSpPr>
      <p:sp>
        <p:nvSpPr>
          <p:cNvPr id="629" name="Shape 629"/>
          <p:cNvSpPr/>
          <p:nvPr/>
        </p:nvSpPr>
        <p:spPr>
          <a:xfrm>
            <a:off x="4663976" y="3150730"/>
            <a:ext cx="880500" cy="880500"/>
          </a:xfrm>
          <a:prstGeom prst="ellipse">
            <a:avLst/>
          </a:prstGeom>
          <a:blipFill rotWithShape="1">
            <a:blip r:embed="rId2">
              <a:alphaModFix/>
            </a:blip>
            <a:stretch>
              <a:fillRect/>
            </a:stretch>
          </a:blipFill>
          <a:ln>
            <a:noFill/>
          </a:ln>
        </p:spPr>
        <p:txBody>
          <a:bodyPr lIns="19050" tIns="19050" rIns="19050" bIns="19050" anchor="ctr" anchorCtr="0">
            <a:noAutofit/>
          </a:bodyPr>
          <a:lstStyle/>
          <a:p>
            <a:pPr marL="0" marR="0" lvl="0" indent="0" algn="l" rtl="0">
              <a:lnSpc>
                <a:spcPct val="100000"/>
              </a:lnSpc>
              <a:spcBef>
                <a:spcPts val="0"/>
              </a:spcBef>
              <a:spcAft>
                <a:spcPts val="0"/>
              </a:spcAft>
              <a:buClr>
                <a:srgbClr val="00CFFF"/>
              </a:buClr>
              <a:buFont typeface="Helvetica Neue"/>
              <a:buNone/>
            </a:pPr>
            <a:endParaRPr sz="7500" b="1" i="0" u="none" strike="noStrike" cap="none">
              <a:solidFill>
                <a:srgbClr val="00CFFF"/>
              </a:solidFill>
              <a:latin typeface="Helvetica Neue"/>
              <a:ea typeface="Helvetica Neue"/>
              <a:cs typeface="Helvetica Neue"/>
              <a:sym typeface="Helvetica Neue"/>
            </a:endParaRPr>
          </a:p>
        </p:txBody>
      </p:sp>
      <p:sp>
        <p:nvSpPr>
          <p:cNvPr id="630" name="Shape 630"/>
          <p:cNvSpPr/>
          <p:nvPr/>
        </p:nvSpPr>
        <p:spPr>
          <a:xfrm>
            <a:off x="675404" y="1352230"/>
            <a:ext cx="880500" cy="880500"/>
          </a:xfrm>
          <a:prstGeom prst="ellipse">
            <a:avLst/>
          </a:prstGeom>
          <a:solidFill>
            <a:srgbClr val="FEFDFD"/>
          </a:solidFill>
          <a:ln>
            <a:noFill/>
          </a:ln>
        </p:spPr>
        <p:txBody>
          <a:bodyPr lIns="19050" tIns="19050" rIns="19050" bIns="19050" anchor="ctr" anchorCtr="0">
            <a:noAutofit/>
          </a:bodyPr>
          <a:lstStyle/>
          <a:p>
            <a:pPr marL="0" marR="0" lvl="0" indent="0" algn="l" rtl="0">
              <a:lnSpc>
                <a:spcPct val="100000"/>
              </a:lnSpc>
              <a:spcBef>
                <a:spcPts val="0"/>
              </a:spcBef>
              <a:spcAft>
                <a:spcPts val="0"/>
              </a:spcAft>
              <a:buClr>
                <a:srgbClr val="00CFFF"/>
              </a:buClr>
              <a:buFont typeface="Helvetica Neue"/>
              <a:buNone/>
            </a:pPr>
            <a:endParaRPr sz="7500" b="1" i="0" u="none" strike="noStrike" cap="none">
              <a:solidFill>
                <a:srgbClr val="00CFFF"/>
              </a:solidFill>
              <a:latin typeface="Helvetica Neue"/>
              <a:ea typeface="Helvetica Neue"/>
              <a:cs typeface="Helvetica Neue"/>
              <a:sym typeface="Helvetica Neue"/>
            </a:endParaRPr>
          </a:p>
        </p:txBody>
      </p:sp>
      <p:sp>
        <p:nvSpPr>
          <p:cNvPr id="631" name="Shape 631"/>
          <p:cNvSpPr/>
          <p:nvPr/>
        </p:nvSpPr>
        <p:spPr>
          <a:xfrm>
            <a:off x="4663976" y="1352230"/>
            <a:ext cx="880500" cy="880500"/>
          </a:xfrm>
          <a:prstGeom prst="ellipse">
            <a:avLst/>
          </a:prstGeom>
          <a:solidFill>
            <a:srgbClr val="FEFDFD"/>
          </a:solidFill>
          <a:ln>
            <a:noFill/>
          </a:ln>
        </p:spPr>
        <p:txBody>
          <a:bodyPr lIns="19050" tIns="19050" rIns="19050" bIns="19050" anchor="ctr" anchorCtr="0">
            <a:noAutofit/>
          </a:bodyPr>
          <a:lstStyle/>
          <a:p>
            <a:pPr marL="0" marR="0" lvl="0" indent="0" algn="l" rtl="0">
              <a:lnSpc>
                <a:spcPct val="100000"/>
              </a:lnSpc>
              <a:spcBef>
                <a:spcPts val="0"/>
              </a:spcBef>
              <a:spcAft>
                <a:spcPts val="0"/>
              </a:spcAft>
              <a:buClr>
                <a:srgbClr val="00CFFF"/>
              </a:buClr>
              <a:buFont typeface="Helvetica Neue"/>
              <a:buNone/>
            </a:pPr>
            <a:endParaRPr sz="7500" b="1" i="0" u="none" strike="noStrike" cap="none">
              <a:solidFill>
                <a:srgbClr val="00CFFF"/>
              </a:solidFill>
              <a:latin typeface="Helvetica Neue"/>
              <a:ea typeface="Helvetica Neue"/>
              <a:cs typeface="Helvetica Neue"/>
              <a:sym typeface="Helvetica Neue"/>
            </a:endParaRPr>
          </a:p>
        </p:txBody>
      </p:sp>
      <p:sp>
        <p:nvSpPr>
          <p:cNvPr id="632" name="Shape 632"/>
          <p:cNvSpPr txBox="1">
            <a:spLocks noGrp="1"/>
          </p:cNvSpPr>
          <p:nvPr>
            <p:ph type="body" idx="1"/>
          </p:nvPr>
        </p:nvSpPr>
        <p:spPr>
          <a:xfrm>
            <a:off x="671453" y="649994"/>
            <a:ext cx="6856800" cy="418200"/>
          </a:xfrm>
          <a:prstGeom prst="rect">
            <a:avLst/>
          </a:prstGeom>
          <a:noFill/>
          <a:ln>
            <a:noFill/>
          </a:ln>
        </p:spPr>
        <p:txBody>
          <a:bodyPr lIns="34275" tIns="34275" rIns="34275" bIns="34275" anchor="t" anchorCtr="0"/>
          <a:lstStyle>
            <a:lvl1pPr marL="0" marR="0" lvl="0"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633" name="Shape 633"/>
          <p:cNvSpPr txBox="1">
            <a:spLocks noGrp="1"/>
          </p:cNvSpPr>
          <p:nvPr>
            <p:ph type="body" idx="2"/>
          </p:nvPr>
        </p:nvSpPr>
        <p:spPr>
          <a:xfrm>
            <a:off x="1730635" y="1503304"/>
            <a:ext cx="2661900" cy="321899"/>
          </a:xfrm>
          <a:prstGeom prst="rect">
            <a:avLst/>
          </a:prstGeom>
          <a:noFill/>
          <a:ln>
            <a:noFill/>
          </a:ln>
        </p:spPr>
        <p:txBody>
          <a:bodyPr lIns="34275" tIns="34275" rIns="34275" bIns="34275" anchor="t" anchorCtr="0"/>
          <a:lstStyle>
            <a:lvl1pPr marL="0" marR="0" lvl="0"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634" name="Shape 634"/>
          <p:cNvSpPr txBox="1">
            <a:spLocks noGrp="1"/>
          </p:cNvSpPr>
          <p:nvPr>
            <p:ph type="body" idx="3"/>
          </p:nvPr>
        </p:nvSpPr>
        <p:spPr>
          <a:xfrm>
            <a:off x="5719207" y="1503304"/>
            <a:ext cx="2661900" cy="321899"/>
          </a:xfrm>
          <a:prstGeom prst="rect">
            <a:avLst/>
          </a:prstGeom>
          <a:noFill/>
          <a:ln>
            <a:noFill/>
          </a:ln>
        </p:spPr>
        <p:txBody>
          <a:bodyPr lIns="34275" tIns="34275" rIns="34275" bIns="34275" anchor="t" anchorCtr="0"/>
          <a:lstStyle>
            <a:lvl1pPr marL="0" marR="0" lvl="0"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635" name="Shape 635"/>
          <p:cNvSpPr/>
          <p:nvPr/>
        </p:nvSpPr>
        <p:spPr>
          <a:xfrm>
            <a:off x="668026" y="3150102"/>
            <a:ext cx="880500" cy="880500"/>
          </a:xfrm>
          <a:prstGeom prst="ellipse">
            <a:avLst/>
          </a:prstGeom>
          <a:solidFill>
            <a:srgbClr val="FEFDFD"/>
          </a:solidFill>
          <a:ln>
            <a:noFill/>
          </a:ln>
        </p:spPr>
        <p:txBody>
          <a:bodyPr lIns="19050" tIns="19050" rIns="19050" bIns="19050" anchor="ctr" anchorCtr="0">
            <a:noAutofit/>
          </a:bodyPr>
          <a:lstStyle/>
          <a:p>
            <a:pPr marL="0" marR="0" lvl="0" indent="0" algn="l" rtl="0">
              <a:lnSpc>
                <a:spcPct val="100000"/>
              </a:lnSpc>
              <a:spcBef>
                <a:spcPts val="0"/>
              </a:spcBef>
              <a:spcAft>
                <a:spcPts val="0"/>
              </a:spcAft>
              <a:buClr>
                <a:srgbClr val="00CFFF"/>
              </a:buClr>
              <a:buFont typeface="Helvetica Neue"/>
              <a:buNone/>
            </a:pPr>
            <a:endParaRPr sz="7500" b="1" i="0" u="none" strike="noStrike" cap="none">
              <a:solidFill>
                <a:srgbClr val="00CFFF"/>
              </a:solidFill>
              <a:latin typeface="Helvetica Neue"/>
              <a:ea typeface="Helvetica Neue"/>
              <a:cs typeface="Helvetica Neue"/>
              <a:sym typeface="Helvetica Neue"/>
            </a:endParaRPr>
          </a:p>
        </p:txBody>
      </p:sp>
      <p:sp>
        <p:nvSpPr>
          <p:cNvPr id="636" name="Shape 636"/>
          <p:cNvSpPr txBox="1">
            <a:spLocks noGrp="1"/>
          </p:cNvSpPr>
          <p:nvPr>
            <p:ph type="body" idx="4"/>
          </p:nvPr>
        </p:nvSpPr>
        <p:spPr>
          <a:xfrm>
            <a:off x="1723256" y="3301175"/>
            <a:ext cx="2661900" cy="321900"/>
          </a:xfrm>
          <a:prstGeom prst="rect">
            <a:avLst/>
          </a:prstGeom>
          <a:noFill/>
          <a:ln>
            <a:noFill/>
          </a:ln>
        </p:spPr>
        <p:txBody>
          <a:bodyPr lIns="34275" tIns="34275" rIns="34275" bIns="34275" anchor="t" anchorCtr="0"/>
          <a:lstStyle>
            <a:lvl1pPr marL="0" marR="0" lvl="0"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637" name="Shape 637"/>
          <p:cNvSpPr txBox="1">
            <a:spLocks noGrp="1"/>
          </p:cNvSpPr>
          <p:nvPr>
            <p:ph type="body" idx="5"/>
          </p:nvPr>
        </p:nvSpPr>
        <p:spPr>
          <a:xfrm>
            <a:off x="5711828" y="3301175"/>
            <a:ext cx="2661900" cy="321900"/>
          </a:xfrm>
          <a:prstGeom prst="rect">
            <a:avLst/>
          </a:prstGeom>
          <a:noFill/>
          <a:ln>
            <a:noFill/>
          </a:ln>
        </p:spPr>
        <p:txBody>
          <a:bodyPr lIns="34275" tIns="34275" rIns="34275" bIns="34275" anchor="t" anchorCtr="0"/>
          <a:lstStyle>
            <a:lvl1pPr marL="0" marR="0" lvl="0"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638" name="Shape 638"/>
          <p:cNvSpPr>
            <a:spLocks noGrp="1"/>
          </p:cNvSpPr>
          <p:nvPr>
            <p:ph type="pic" idx="6"/>
          </p:nvPr>
        </p:nvSpPr>
        <p:spPr>
          <a:xfrm>
            <a:off x="4864888" y="1569458"/>
            <a:ext cx="478500" cy="445800"/>
          </a:xfrm>
          <a:prstGeom prst="rect">
            <a:avLst/>
          </a:prstGeom>
          <a:noFill/>
          <a:ln>
            <a:noFill/>
          </a:ln>
        </p:spPr>
        <p:txBody>
          <a:bodyPr lIns="34275" tIns="34275" rIns="34275" bIns="34275" anchor="t" anchorCtr="0"/>
          <a:lstStyle>
            <a:lvl1pPr marL="0" marR="0" lvl="0" indent="0" algn="l" rtl="0">
              <a:lnSpc>
                <a:spcPct val="110000"/>
              </a:lnSpc>
              <a:spcBef>
                <a:spcPts val="0"/>
              </a:spcBef>
              <a:spcAft>
                <a:spcPts val="0"/>
              </a:spcAft>
              <a:buClr>
                <a:srgbClr val="1C304A"/>
              </a:buClr>
              <a:buSzPct val="25000"/>
              <a:buFont typeface="Helvetica Neue"/>
              <a:buNone/>
              <a:defRPr sz="3000" b="1" i="0" u="none" strike="noStrike" cap="none">
                <a:solidFill>
                  <a:srgbClr val="1C304A"/>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SzPct val="25000"/>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SzPct val="25000"/>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SzPct val="25000"/>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SzPct val="25000"/>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SzPct val="25000"/>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SzPct val="25000"/>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SzPct val="25000"/>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SzPct val="25000"/>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639" name="Shape 639"/>
          <p:cNvSpPr>
            <a:spLocks noGrp="1"/>
          </p:cNvSpPr>
          <p:nvPr>
            <p:ph type="pic" idx="7"/>
          </p:nvPr>
        </p:nvSpPr>
        <p:spPr>
          <a:xfrm>
            <a:off x="848890" y="1516191"/>
            <a:ext cx="517800" cy="517800"/>
          </a:xfrm>
          <a:prstGeom prst="rect">
            <a:avLst/>
          </a:prstGeom>
          <a:noFill/>
          <a:ln>
            <a:noFill/>
          </a:ln>
        </p:spPr>
        <p:txBody>
          <a:bodyPr lIns="34275" tIns="34275" rIns="34275" bIns="34275" anchor="t" anchorCtr="0"/>
          <a:lstStyle>
            <a:lvl1pPr marL="0" marR="0" lvl="0" indent="0" algn="l" rtl="0">
              <a:lnSpc>
                <a:spcPct val="110000"/>
              </a:lnSpc>
              <a:spcBef>
                <a:spcPts val="0"/>
              </a:spcBef>
              <a:spcAft>
                <a:spcPts val="0"/>
              </a:spcAft>
              <a:buClr>
                <a:srgbClr val="1C304A"/>
              </a:buClr>
              <a:buSzPct val="25000"/>
              <a:buFont typeface="Helvetica Neue"/>
              <a:buNone/>
              <a:defRPr sz="3000" b="1" i="0" u="none" strike="noStrike" cap="none">
                <a:solidFill>
                  <a:srgbClr val="1C304A"/>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SzPct val="25000"/>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SzPct val="25000"/>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SzPct val="25000"/>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SzPct val="25000"/>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SzPct val="25000"/>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SzPct val="25000"/>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SzPct val="25000"/>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SzPct val="25000"/>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640" name="Shape 640"/>
          <p:cNvSpPr>
            <a:spLocks noGrp="1"/>
          </p:cNvSpPr>
          <p:nvPr>
            <p:ph type="pic" idx="8"/>
          </p:nvPr>
        </p:nvSpPr>
        <p:spPr>
          <a:xfrm>
            <a:off x="829840" y="3305167"/>
            <a:ext cx="571500" cy="571500"/>
          </a:xfrm>
          <a:prstGeom prst="rect">
            <a:avLst/>
          </a:prstGeom>
          <a:noFill/>
          <a:ln>
            <a:noFill/>
          </a:ln>
        </p:spPr>
        <p:txBody>
          <a:bodyPr lIns="34275" tIns="34275" rIns="34275" bIns="34275" anchor="t" anchorCtr="0"/>
          <a:lstStyle>
            <a:lvl1pPr marL="0" marR="0" lvl="0" indent="0" algn="l" rtl="0">
              <a:lnSpc>
                <a:spcPct val="110000"/>
              </a:lnSpc>
              <a:spcBef>
                <a:spcPts val="0"/>
              </a:spcBef>
              <a:spcAft>
                <a:spcPts val="0"/>
              </a:spcAft>
              <a:buClr>
                <a:srgbClr val="1C304A"/>
              </a:buClr>
              <a:buSzPct val="25000"/>
              <a:buFont typeface="Helvetica Neue"/>
              <a:buNone/>
              <a:defRPr sz="3000" b="1" i="0" u="none" strike="noStrike" cap="none">
                <a:solidFill>
                  <a:srgbClr val="1C304A"/>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SzPct val="25000"/>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SzPct val="25000"/>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SzPct val="25000"/>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SzPct val="25000"/>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SzPct val="25000"/>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SzPct val="25000"/>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SzPct val="25000"/>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SzPct val="25000"/>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641" name="Shape 641"/>
          <p:cNvSpPr>
            <a:spLocks noGrp="1"/>
          </p:cNvSpPr>
          <p:nvPr>
            <p:ph type="pic" idx="9"/>
          </p:nvPr>
        </p:nvSpPr>
        <p:spPr>
          <a:xfrm>
            <a:off x="4864888" y="3351642"/>
            <a:ext cx="478500" cy="478500"/>
          </a:xfrm>
          <a:prstGeom prst="rect">
            <a:avLst/>
          </a:prstGeom>
          <a:noFill/>
          <a:ln>
            <a:noFill/>
          </a:ln>
        </p:spPr>
        <p:txBody>
          <a:bodyPr lIns="34275" tIns="34275" rIns="34275" bIns="34275" anchor="t" anchorCtr="0"/>
          <a:lstStyle>
            <a:lvl1pPr marL="0" marR="0" lvl="0" indent="0" algn="l" rtl="0">
              <a:lnSpc>
                <a:spcPct val="110000"/>
              </a:lnSpc>
              <a:spcBef>
                <a:spcPts val="0"/>
              </a:spcBef>
              <a:spcAft>
                <a:spcPts val="0"/>
              </a:spcAft>
              <a:buClr>
                <a:srgbClr val="1C304A"/>
              </a:buClr>
              <a:buSzPct val="25000"/>
              <a:buFont typeface="Helvetica Neue"/>
              <a:buNone/>
              <a:defRPr sz="3000" b="1" i="0" u="none" strike="noStrike" cap="none">
                <a:solidFill>
                  <a:srgbClr val="1C304A"/>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SzPct val="25000"/>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SzPct val="25000"/>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SzPct val="25000"/>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SzPct val="25000"/>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SzPct val="25000"/>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SzPct val="25000"/>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SzPct val="25000"/>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SzPct val="25000"/>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642" name="Shape 642"/>
          <p:cNvSpPr txBox="1">
            <a:spLocks noGrp="1"/>
          </p:cNvSpPr>
          <p:nvPr>
            <p:ph type="sldNum" idx="12"/>
          </p:nvPr>
        </p:nvSpPr>
        <p:spPr>
          <a:xfrm>
            <a:off x="8320086" y="4814887"/>
            <a:ext cx="134100" cy="125700"/>
          </a:xfrm>
          <a:prstGeom prst="rect">
            <a:avLst/>
          </a:prstGeom>
          <a:noFill/>
          <a:ln>
            <a:noFill/>
          </a:ln>
        </p:spPr>
        <p:txBody>
          <a:bodyPr lIns="19050" tIns="19050" rIns="19050" bIns="19050" anchor="t" anchorCtr="0">
            <a:noAutofit/>
          </a:bodyPr>
          <a:lstStyle/>
          <a:p>
            <a:pPr marL="0" marR="0" lvl="0" indent="0" algn="r" rtl="0">
              <a:lnSpc>
                <a:spcPct val="120000"/>
              </a:lnSpc>
              <a:spcBef>
                <a:spcPts val="0"/>
              </a:spcBef>
              <a:spcAft>
                <a:spcPts val="0"/>
              </a:spcAft>
              <a:buClr>
                <a:srgbClr val="1C304A"/>
              </a:buClr>
              <a:buSzPct val="25000"/>
              <a:buFont typeface="Helvetica Neue"/>
              <a:buNone/>
            </a:pPr>
            <a:fld id="{00000000-1234-1234-1234-123412341234}" type="slidenum">
              <a:rPr lang="en" sz="700" b="0" i="0" u="none" strike="noStrike" cap="none">
                <a:solidFill>
                  <a:srgbClr val="1C304A"/>
                </a:solidFill>
                <a:latin typeface="Helvetica Neue"/>
                <a:ea typeface="Helvetica Neue"/>
                <a:cs typeface="Helvetica Neue"/>
                <a:sym typeface="Helvetica Neue"/>
              </a:rPr>
              <a:t>‹#›</a:t>
            </a:fld>
            <a:endParaRPr lang="en" sz="700" b="0" i="0" u="none" strike="noStrike" cap="none">
              <a:solidFill>
                <a:srgbClr val="1C304A"/>
              </a:solidFill>
              <a:latin typeface="Helvetica Neue"/>
              <a:ea typeface="Helvetica Neue"/>
              <a:cs typeface="Helvetica Neue"/>
              <a:sym typeface="Helvetica Neue"/>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cSld name="Image bullets white">
    <p:bg>
      <p:bgPr>
        <a:solidFill>
          <a:srgbClr val="FEFDFD"/>
        </a:solidFill>
        <a:effectLst/>
      </p:bgPr>
    </p:bg>
    <p:spTree>
      <p:nvGrpSpPr>
        <p:cNvPr id="1" name="Shape 643"/>
        <p:cNvGrpSpPr/>
        <p:nvPr/>
      </p:nvGrpSpPr>
      <p:grpSpPr>
        <a:xfrm>
          <a:off x="0" y="0"/>
          <a:ext cx="0" cy="0"/>
          <a:chOff x="0" y="0"/>
          <a:chExt cx="0" cy="0"/>
        </a:xfrm>
      </p:grpSpPr>
      <p:sp>
        <p:nvSpPr>
          <p:cNvPr id="644" name="Shape 644"/>
          <p:cNvSpPr txBox="1">
            <a:spLocks noGrp="1"/>
          </p:cNvSpPr>
          <p:nvPr>
            <p:ph type="body" idx="1"/>
          </p:nvPr>
        </p:nvSpPr>
        <p:spPr>
          <a:xfrm>
            <a:off x="671453" y="649994"/>
            <a:ext cx="6856800" cy="418200"/>
          </a:xfrm>
          <a:prstGeom prst="rect">
            <a:avLst/>
          </a:prstGeom>
          <a:noFill/>
          <a:ln>
            <a:noFill/>
          </a:ln>
        </p:spPr>
        <p:txBody>
          <a:bodyPr lIns="34275" tIns="34275" rIns="34275" bIns="34275" anchor="t" anchorCtr="0"/>
          <a:lstStyle>
            <a:lvl1pPr marL="0" marR="0" lvl="0"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645" name="Shape 645"/>
          <p:cNvSpPr txBox="1">
            <a:spLocks noGrp="1"/>
          </p:cNvSpPr>
          <p:nvPr>
            <p:ph type="sldNum" idx="12"/>
          </p:nvPr>
        </p:nvSpPr>
        <p:spPr>
          <a:xfrm>
            <a:off x="8320086" y="4814887"/>
            <a:ext cx="134100" cy="125700"/>
          </a:xfrm>
          <a:prstGeom prst="rect">
            <a:avLst/>
          </a:prstGeom>
          <a:noFill/>
          <a:ln>
            <a:noFill/>
          </a:ln>
        </p:spPr>
        <p:txBody>
          <a:bodyPr lIns="19050" tIns="19050" rIns="19050" bIns="19050" anchor="t" anchorCtr="0">
            <a:noAutofit/>
          </a:bodyPr>
          <a:lstStyle/>
          <a:p>
            <a:pPr marL="0" marR="0" lvl="0" indent="0" algn="r" rtl="0">
              <a:lnSpc>
                <a:spcPct val="120000"/>
              </a:lnSpc>
              <a:spcBef>
                <a:spcPts val="0"/>
              </a:spcBef>
              <a:spcAft>
                <a:spcPts val="0"/>
              </a:spcAft>
              <a:buClr>
                <a:srgbClr val="1C304A"/>
              </a:buClr>
              <a:buSzPct val="25000"/>
              <a:buFont typeface="Helvetica Neue"/>
              <a:buNone/>
            </a:pPr>
            <a:fld id="{00000000-1234-1234-1234-123412341234}" type="slidenum">
              <a:rPr lang="en" sz="700" b="0" i="0" u="none" strike="noStrike" cap="none">
                <a:solidFill>
                  <a:srgbClr val="1C304A"/>
                </a:solidFill>
                <a:latin typeface="Helvetica Neue"/>
                <a:ea typeface="Helvetica Neue"/>
                <a:cs typeface="Helvetica Neue"/>
                <a:sym typeface="Helvetica Neue"/>
              </a:rPr>
              <a:t>‹#›</a:t>
            </a:fld>
            <a:endParaRPr lang="en" sz="700" b="0" i="0" u="none" strike="noStrike" cap="none">
              <a:solidFill>
                <a:srgbClr val="1C304A"/>
              </a:solidFill>
              <a:latin typeface="Helvetica Neue"/>
              <a:ea typeface="Helvetica Neue"/>
              <a:cs typeface="Helvetica Neue"/>
              <a:sym typeface="Helvetica Neue"/>
            </a:endParaRPr>
          </a:p>
        </p:txBody>
      </p:sp>
      <p:sp>
        <p:nvSpPr>
          <p:cNvPr id="646" name="Shape 646"/>
          <p:cNvSpPr/>
          <p:nvPr/>
        </p:nvSpPr>
        <p:spPr>
          <a:xfrm>
            <a:off x="4663976" y="3150730"/>
            <a:ext cx="880500" cy="880500"/>
          </a:xfrm>
          <a:prstGeom prst="ellipse">
            <a:avLst/>
          </a:prstGeom>
          <a:solidFill>
            <a:srgbClr val="00CFFF"/>
          </a:solidFill>
          <a:ln>
            <a:noFill/>
          </a:ln>
        </p:spPr>
        <p:txBody>
          <a:bodyPr lIns="19050" tIns="19050" rIns="19050" bIns="19050" anchor="ctr" anchorCtr="0">
            <a:noAutofit/>
          </a:bodyPr>
          <a:lstStyle/>
          <a:p>
            <a:pPr marL="0" marR="0" lvl="0" indent="0" algn="l" rtl="0">
              <a:lnSpc>
                <a:spcPct val="100000"/>
              </a:lnSpc>
              <a:spcBef>
                <a:spcPts val="0"/>
              </a:spcBef>
              <a:spcAft>
                <a:spcPts val="0"/>
              </a:spcAft>
              <a:buClr>
                <a:srgbClr val="00CFFF"/>
              </a:buClr>
              <a:buFont typeface="Helvetica Neue"/>
              <a:buNone/>
            </a:pPr>
            <a:endParaRPr sz="7500" b="1" i="0" u="none" strike="noStrike" cap="none">
              <a:solidFill>
                <a:srgbClr val="00CFFF"/>
              </a:solidFill>
              <a:latin typeface="Helvetica Neue"/>
              <a:ea typeface="Helvetica Neue"/>
              <a:cs typeface="Helvetica Neue"/>
              <a:sym typeface="Helvetica Neue"/>
            </a:endParaRPr>
          </a:p>
        </p:txBody>
      </p:sp>
      <p:sp>
        <p:nvSpPr>
          <p:cNvPr id="647" name="Shape 647"/>
          <p:cNvSpPr/>
          <p:nvPr/>
        </p:nvSpPr>
        <p:spPr>
          <a:xfrm>
            <a:off x="675404" y="1352230"/>
            <a:ext cx="880500" cy="880500"/>
          </a:xfrm>
          <a:prstGeom prst="ellipse">
            <a:avLst/>
          </a:prstGeom>
          <a:solidFill>
            <a:srgbClr val="00CFFF"/>
          </a:solidFill>
          <a:ln>
            <a:noFill/>
          </a:ln>
        </p:spPr>
        <p:txBody>
          <a:bodyPr lIns="19050" tIns="19050" rIns="19050" bIns="19050" anchor="ctr" anchorCtr="0">
            <a:noAutofit/>
          </a:bodyPr>
          <a:lstStyle/>
          <a:p>
            <a:pPr marL="0" marR="0" lvl="0" indent="0" algn="l" rtl="0">
              <a:lnSpc>
                <a:spcPct val="100000"/>
              </a:lnSpc>
              <a:spcBef>
                <a:spcPts val="0"/>
              </a:spcBef>
              <a:spcAft>
                <a:spcPts val="0"/>
              </a:spcAft>
              <a:buClr>
                <a:srgbClr val="00CFFF"/>
              </a:buClr>
              <a:buFont typeface="Helvetica Neue"/>
              <a:buNone/>
            </a:pPr>
            <a:endParaRPr sz="7500" b="1" i="0" u="none" strike="noStrike" cap="none">
              <a:solidFill>
                <a:srgbClr val="00CFFF"/>
              </a:solidFill>
              <a:latin typeface="Helvetica Neue"/>
              <a:ea typeface="Helvetica Neue"/>
              <a:cs typeface="Helvetica Neue"/>
              <a:sym typeface="Helvetica Neue"/>
            </a:endParaRPr>
          </a:p>
        </p:txBody>
      </p:sp>
      <p:sp>
        <p:nvSpPr>
          <p:cNvPr id="648" name="Shape 648"/>
          <p:cNvSpPr/>
          <p:nvPr/>
        </p:nvSpPr>
        <p:spPr>
          <a:xfrm>
            <a:off x="4663976" y="1352230"/>
            <a:ext cx="880500" cy="880500"/>
          </a:xfrm>
          <a:prstGeom prst="ellipse">
            <a:avLst/>
          </a:prstGeom>
          <a:solidFill>
            <a:srgbClr val="00CFFF"/>
          </a:solidFill>
          <a:ln>
            <a:noFill/>
          </a:ln>
        </p:spPr>
        <p:txBody>
          <a:bodyPr lIns="19050" tIns="19050" rIns="19050" bIns="19050" anchor="ctr" anchorCtr="0">
            <a:noAutofit/>
          </a:bodyPr>
          <a:lstStyle/>
          <a:p>
            <a:pPr marL="0" marR="0" lvl="0" indent="0" algn="l" rtl="0">
              <a:lnSpc>
                <a:spcPct val="100000"/>
              </a:lnSpc>
              <a:spcBef>
                <a:spcPts val="0"/>
              </a:spcBef>
              <a:spcAft>
                <a:spcPts val="0"/>
              </a:spcAft>
              <a:buClr>
                <a:srgbClr val="00CFFF"/>
              </a:buClr>
              <a:buFont typeface="Helvetica Neue"/>
              <a:buNone/>
            </a:pPr>
            <a:endParaRPr sz="7500" b="1" i="0" u="none" strike="noStrike" cap="none">
              <a:solidFill>
                <a:srgbClr val="00CFFF"/>
              </a:solidFill>
              <a:latin typeface="Helvetica Neue"/>
              <a:ea typeface="Helvetica Neue"/>
              <a:cs typeface="Helvetica Neue"/>
              <a:sym typeface="Helvetica Neue"/>
            </a:endParaRPr>
          </a:p>
        </p:txBody>
      </p:sp>
      <p:sp>
        <p:nvSpPr>
          <p:cNvPr id="649" name="Shape 649"/>
          <p:cNvSpPr txBox="1">
            <a:spLocks noGrp="1"/>
          </p:cNvSpPr>
          <p:nvPr>
            <p:ph type="body" idx="2"/>
          </p:nvPr>
        </p:nvSpPr>
        <p:spPr>
          <a:xfrm>
            <a:off x="1730635" y="1503304"/>
            <a:ext cx="2661900" cy="321899"/>
          </a:xfrm>
          <a:prstGeom prst="rect">
            <a:avLst/>
          </a:prstGeom>
          <a:noFill/>
          <a:ln>
            <a:noFill/>
          </a:ln>
        </p:spPr>
        <p:txBody>
          <a:bodyPr lIns="34275" tIns="34275" rIns="34275" bIns="34275" anchor="t" anchorCtr="0"/>
          <a:lstStyle>
            <a:lvl1pPr marL="0" marR="0" lvl="0"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650" name="Shape 650"/>
          <p:cNvSpPr txBox="1">
            <a:spLocks noGrp="1"/>
          </p:cNvSpPr>
          <p:nvPr>
            <p:ph type="body" idx="3"/>
          </p:nvPr>
        </p:nvSpPr>
        <p:spPr>
          <a:xfrm>
            <a:off x="5719207" y="1503304"/>
            <a:ext cx="2661900" cy="321899"/>
          </a:xfrm>
          <a:prstGeom prst="rect">
            <a:avLst/>
          </a:prstGeom>
          <a:noFill/>
          <a:ln>
            <a:noFill/>
          </a:ln>
        </p:spPr>
        <p:txBody>
          <a:bodyPr lIns="34275" tIns="34275" rIns="34275" bIns="34275" anchor="t" anchorCtr="0"/>
          <a:lstStyle>
            <a:lvl1pPr marL="0" marR="0" lvl="0"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651" name="Shape 651"/>
          <p:cNvSpPr/>
          <p:nvPr/>
        </p:nvSpPr>
        <p:spPr>
          <a:xfrm>
            <a:off x="668026" y="3150102"/>
            <a:ext cx="880500" cy="880500"/>
          </a:xfrm>
          <a:prstGeom prst="ellipse">
            <a:avLst/>
          </a:prstGeom>
          <a:solidFill>
            <a:srgbClr val="00CFFF"/>
          </a:solidFill>
          <a:ln>
            <a:noFill/>
          </a:ln>
        </p:spPr>
        <p:txBody>
          <a:bodyPr lIns="19050" tIns="19050" rIns="19050" bIns="19050" anchor="ctr" anchorCtr="0">
            <a:noAutofit/>
          </a:bodyPr>
          <a:lstStyle/>
          <a:p>
            <a:pPr marL="0" marR="0" lvl="0" indent="0" algn="l" rtl="0">
              <a:lnSpc>
                <a:spcPct val="100000"/>
              </a:lnSpc>
              <a:spcBef>
                <a:spcPts val="0"/>
              </a:spcBef>
              <a:spcAft>
                <a:spcPts val="0"/>
              </a:spcAft>
              <a:buClr>
                <a:srgbClr val="00CFFF"/>
              </a:buClr>
              <a:buFont typeface="Helvetica Neue"/>
              <a:buNone/>
            </a:pPr>
            <a:endParaRPr sz="7500" b="1" i="0" u="none" strike="noStrike" cap="none">
              <a:solidFill>
                <a:srgbClr val="00CFFF"/>
              </a:solidFill>
              <a:latin typeface="Helvetica Neue"/>
              <a:ea typeface="Helvetica Neue"/>
              <a:cs typeface="Helvetica Neue"/>
              <a:sym typeface="Helvetica Neue"/>
            </a:endParaRPr>
          </a:p>
        </p:txBody>
      </p:sp>
      <p:sp>
        <p:nvSpPr>
          <p:cNvPr id="652" name="Shape 652"/>
          <p:cNvSpPr txBox="1">
            <a:spLocks noGrp="1"/>
          </p:cNvSpPr>
          <p:nvPr>
            <p:ph type="body" idx="4"/>
          </p:nvPr>
        </p:nvSpPr>
        <p:spPr>
          <a:xfrm>
            <a:off x="1723256" y="3301175"/>
            <a:ext cx="2661900" cy="321900"/>
          </a:xfrm>
          <a:prstGeom prst="rect">
            <a:avLst/>
          </a:prstGeom>
          <a:noFill/>
          <a:ln>
            <a:noFill/>
          </a:ln>
        </p:spPr>
        <p:txBody>
          <a:bodyPr lIns="34275" tIns="34275" rIns="34275" bIns="34275" anchor="t" anchorCtr="0"/>
          <a:lstStyle>
            <a:lvl1pPr marL="0" marR="0" lvl="0"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653" name="Shape 653"/>
          <p:cNvSpPr txBox="1">
            <a:spLocks noGrp="1"/>
          </p:cNvSpPr>
          <p:nvPr>
            <p:ph type="body" idx="5"/>
          </p:nvPr>
        </p:nvSpPr>
        <p:spPr>
          <a:xfrm>
            <a:off x="5711828" y="3301175"/>
            <a:ext cx="2661900" cy="321900"/>
          </a:xfrm>
          <a:prstGeom prst="rect">
            <a:avLst/>
          </a:prstGeom>
          <a:noFill/>
          <a:ln>
            <a:noFill/>
          </a:ln>
        </p:spPr>
        <p:txBody>
          <a:bodyPr lIns="34275" tIns="34275" rIns="34275" bIns="34275" anchor="t" anchorCtr="0"/>
          <a:lstStyle>
            <a:lvl1pPr marL="0" marR="0" lvl="0"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654" name="Shape 654"/>
          <p:cNvSpPr>
            <a:spLocks noGrp="1"/>
          </p:cNvSpPr>
          <p:nvPr>
            <p:ph type="pic" idx="6"/>
          </p:nvPr>
        </p:nvSpPr>
        <p:spPr>
          <a:xfrm>
            <a:off x="4864888" y="1569458"/>
            <a:ext cx="478500" cy="445800"/>
          </a:xfrm>
          <a:prstGeom prst="rect">
            <a:avLst/>
          </a:prstGeom>
          <a:noFill/>
          <a:ln>
            <a:noFill/>
          </a:ln>
        </p:spPr>
        <p:txBody>
          <a:bodyPr lIns="34275" tIns="34275" rIns="34275" bIns="34275" anchor="t" anchorCtr="0"/>
          <a:lstStyle>
            <a:lvl1pPr marL="0" marR="0" lvl="0" indent="0" algn="l" rtl="0">
              <a:lnSpc>
                <a:spcPct val="110000"/>
              </a:lnSpc>
              <a:spcBef>
                <a:spcPts val="0"/>
              </a:spcBef>
              <a:spcAft>
                <a:spcPts val="0"/>
              </a:spcAft>
              <a:buClr>
                <a:srgbClr val="1C304A"/>
              </a:buClr>
              <a:buSzPct val="25000"/>
              <a:buFont typeface="Helvetica Neue"/>
              <a:buNone/>
              <a:defRPr sz="3000" b="1" i="0" u="none" strike="noStrike" cap="none">
                <a:solidFill>
                  <a:srgbClr val="1C304A"/>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SzPct val="25000"/>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SzPct val="25000"/>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SzPct val="25000"/>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SzPct val="25000"/>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SzPct val="25000"/>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SzPct val="25000"/>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SzPct val="25000"/>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SzPct val="25000"/>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655" name="Shape 655"/>
          <p:cNvSpPr>
            <a:spLocks noGrp="1"/>
          </p:cNvSpPr>
          <p:nvPr>
            <p:ph type="pic" idx="7"/>
          </p:nvPr>
        </p:nvSpPr>
        <p:spPr>
          <a:xfrm>
            <a:off x="848890" y="1516191"/>
            <a:ext cx="517800" cy="517800"/>
          </a:xfrm>
          <a:prstGeom prst="rect">
            <a:avLst/>
          </a:prstGeom>
          <a:noFill/>
          <a:ln>
            <a:noFill/>
          </a:ln>
        </p:spPr>
        <p:txBody>
          <a:bodyPr lIns="34275" tIns="34275" rIns="34275" bIns="34275" anchor="t" anchorCtr="0"/>
          <a:lstStyle>
            <a:lvl1pPr marL="0" marR="0" lvl="0" indent="0" algn="l" rtl="0">
              <a:lnSpc>
                <a:spcPct val="110000"/>
              </a:lnSpc>
              <a:spcBef>
                <a:spcPts val="0"/>
              </a:spcBef>
              <a:spcAft>
                <a:spcPts val="0"/>
              </a:spcAft>
              <a:buClr>
                <a:srgbClr val="1C304A"/>
              </a:buClr>
              <a:buSzPct val="25000"/>
              <a:buFont typeface="Helvetica Neue"/>
              <a:buNone/>
              <a:defRPr sz="3000" b="1" i="0" u="none" strike="noStrike" cap="none">
                <a:solidFill>
                  <a:srgbClr val="1C304A"/>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SzPct val="25000"/>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SzPct val="25000"/>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SzPct val="25000"/>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SzPct val="25000"/>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SzPct val="25000"/>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SzPct val="25000"/>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SzPct val="25000"/>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SzPct val="25000"/>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656" name="Shape 656"/>
          <p:cNvSpPr>
            <a:spLocks noGrp="1"/>
          </p:cNvSpPr>
          <p:nvPr>
            <p:ph type="pic" idx="8"/>
          </p:nvPr>
        </p:nvSpPr>
        <p:spPr>
          <a:xfrm>
            <a:off x="829840" y="3305167"/>
            <a:ext cx="571500" cy="571500"/>
          </a:xfrm>
          <a:prstGeom prst="rect">
            <a:avLst/>
          </a:prstGeom>
          <a:noFill/>
          <a:ln>
            <a:noFill/>
          </a:ln>
        </p:spPr>
        <p:txBody>
          <a:bodyPr lIns="34275" tIns="34275" rIns="34275" bIns="34275" anchor="t" anchorCtr="0"/>
          <a:lstStyle>
            <a:lvl1pPr marL="0" marR="0" lvl="0" indent="0" algn="l" rtl="0">
              <a:lnSpc>
                <a:spcPct val="110000"/>
              </a:lnSpc>
              <a:spcBef>
                <a:spcPts val="0"/>
              </a:spcBef>
              <a:spcAft>
                <a:spcPts val="0"/>
              </a:spcAft>
              <a:buClr>
                <a:srgbClr val="1C304A"/>
              </a:buClr>
              <a:buSzPct val="25000"/>
              <a:buFont typeface="Helvetica Neue"/>
              <a:buNone/>
              <a:defRPr sz="3000" b="1" i="0" u="none" strike="noStrike" cap="none">
                <a:solidFill>
                  <a:srgbClr val="1C304A"/>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SzPct val="25000"/>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SzPct val="25000"/>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SzPct val="25000"/>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SzPct val="25000"/>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SzPct val="25000"/>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SzPct val="25000"/>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SzPct val="25000"/>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SzPct val="25000"/>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657" name="Shape 657"/>
          <p:cNvSpPr>
            <a:spLocks noGrp="1"/>
          </p:cNvSpPr>
          <p:nvPr>
            <p:ph type="pic" idx="9"/>
          </p:nvPr>
        </p:nvSpPr>
        <p:spPr>
          <a:xfrm>
            <a:off x="4864888" y="3351642"/>
            <a:ext cx="478500" cy="478500"/>
          </a:xfrm>
          <a:prstGeom prst="rect">
            <a:avLst/>
          </a:prstGeom>
          <a:noFill/>
          <a:ln>
            <a:noFill/>
          </a:ln>
        </p:spPr>
        <p:txBody>
          <a:bodyPr lIns="34275" tIns="34275" rIns="34275" bIns="34275" anchor="t" anchorCtr="0"/>
          <a:lstStyle>
            <a:lvl1pPr marL="0" marR="0" lvl="0" indent="0" algn="l" rtl="0">
              <a:lnSpc>
                <a:spcPct val="110000"/>
              </a:lnSpc>
              <a:spcBef>
                <a:spcPts val="0"/>
              </a:spcBef>
              <a:spcAft>
                <a:spcPts val="0"/>
              </a:spcAft>
              <a:buClr>
                <a:srgbClr val="1C304A"/>
              </a:buClr>
              <a:buSzPct val="25000"/>
              <a:buFont typeface="Helvetica Neue"/>
              <a:buNone/>
              <a:defRPr sz="3000" b="1" i="0" u="none" strike="noStrike" cap="none">
                <a:solidFill>
                  <a:srgbClr val="1C304A"/>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SzPct val="25000"/>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SzPct val="25000"/>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SzPct val="25000"/>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SzPct val="25000"/>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SzPct val="25000"/>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SzPct val="25000"/>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SzPct val="25000"/>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SzPct val="25000"/>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cSld name="Numbered boxes dark">
    <p:bg>
      <p:bgPr>
        <a:solidFill>
          <a:srgbClr val="1C304A"/>
        </a:solidFill>
        <a:effectLst/>
      </p:bgPr>
    </p:bg>
    <p:spTree>
      <p:nvGrpSpPr>
        <p:cNvPr id="1" name="Shape 658"/>
        <p:cNvGrpSpPr/>
        <p:nvPr/>
      </p:nvGrpSpPr>
      <p:grpSpPr>
        <a:xfrm>
          <a:off x="0" y="0"/>
          <a:ext cx="0" cy="0"/>
          <a:chOff x="0" y="0"/>
          <a:chExt cx="0" cy="0"/>
        </a:xfrm>
      </p:grpSpPr>
      <p:sp>
        <p:nvSpPr>
          <p:cNvPr id="659" name="Shape 659"/>
          <p:cNvSpPr txBox="1">
            <a:spLocks noGrp="1"/>
          </p:cNvSpPr>
          <p:nvPr>
            <p:ph type="body" idx="1"/>
          </p:nvPr>
        </p:nvSpPr>
        <p:spPr>
          <a:xfrm>
            <a:off x="664959" y="614869"/>
            <a:ext cx="3995400" cy="208499"/>
          </a:xfrm>
          <a:prstGeom prst="rect">
            <a:avLst/>
          </a:prstGeom>
          <a:noFill/>
          <a:ln>
            <a:noFill/>
          </a:ln>
        </p:spPr>
        <p:txBody>
          <a:bodyPr lIns="34275" tIns="34275" rIns="34275" bIns="34275" anchor="t" anchorCtr="0"/>
          <a:lstStyle>
            <a:lvl1pPr marL="0" marR="0" lvl="0"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660" name="Shape 660"/>
          <p:cNvSpPr txBox="1">
            <a:spLocks noGrp="1"/>
          </p:cNvSpPr>
          <p:nvPr>
            <p:ph type="body" idx="2"/>
          </p:nvPr>
        </p:nvSpPr>
        <p:spPr>
          <a:xfrm>
            <a:off x="669721" y="945387"/>
            <a:ext cx="7450800" cy="321900"/>
          </a:xfrm>
          <a:prstGeom prst="rect">
            <a:avLst/>
          </a:prstGeom>
          <a:noFill/>
          <a:ln>
            <a:noFill/>
          </a:ln>
        </p:spPr>
        <p:txBody>
          <a:bodyPr lIns="34275" tIns="34275" rIns="34275" bIns="34275" anchor="t" anchorCtr="0"/>
          <a:lstStyle>
            <a:lvl1pPr marL="0" marR="0" lvl="0"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661" name="Shape 661"/>
          <p:cNvSpPr txBox="1">
            <a:spLocks noGrp="1"/>
          </p:cNvSpPr>
          <p:nvPr>
            <p:ph type="body" idx="3"/>
          </p:nvPr>
        </p:nvSpPr>
        <p:spPr>
          <a:xfrm>
            <a:off x="693414" y="1904999"/>
            <a:ext cx="1473300" cy="2194499"/>
          </a:xfrm>
          <a:prstGeom prst="rect">
            <a:avLst/>
          </a:prstGeom>
          <a:solidFill>
            <a:srgbClr val="00CFFF"/>
          </a:solidFill>
          <a:ln>
            <a:noFill/>
          </a:ln>
        </p:spPr>
        <p:txBody>
          <a:bodyPr lIns="34275" tIns="34275" rIns="34275" bIns="34275" anchor="t" anchorCtr="0"/>
          <a:lstStyle>
            <a:lvl1pPr marL="0" marR="0" lvl="0" indent="0" algn="l" rtl="0">
              <a:lnSpc>
                <a:spcPct val="80000"/>
              </a:lnSpc>
              <a:spcBef>
                <a:spcPts val="0"/>
              </a:spcBef>
              <a:spcAft>
                <a:spcPts val="0"/>
              </a:spcAft>
              <a:buClr>
                <a:srgbClr val="1C304A"/>
              </a:buClr>
              <a:buFont typeface="Helvetica Neue"/>
              <a:buNone/>
              <a:defRPr sz="7500" b="1" i="0" u="none" strike="noStrike" cap="none">
                <a:solidFill>
                  <a:srgbClr val="1C304A"/>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662" name="Shape 662"/>
          <p:cNvSpPr txBox="1">
            <a:spLocks noGrp="1"/>
          </p:cNvSpPr>
          <p:nvPr>
            <p:ph type="body" idx="4"/>
          </p:nvPr>
        </p:nvSpPr>
        <p:spPr>
          <a:xfrm>
            <a:off x="785609" y="3042157"/>
            <a:ext cx="1250700" cy="208500"/>
          </a:xfrm>
          <a:prstGeom prst="rect">
            <a:avLst/>
          </a:prstGeom>
          <a:noFill/>
          <a:ln>
            <a:noFill/>
          </a:ln>
        </p:spPr>
        <p:txBody>
          <a:bodyPr lIns="34275" tIns="34275" rIns="34275" bIns="34275" anchor="t" anchorCtr="0"/>
          <a:lstStyle>
            <a:lvl1pPr marL="0" marR="0" lvl="0"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663" name="Shape 663"/>
          <p:cNvSpPr txBox="1">
            <a:spLocks noGrp="1"/>
          </p:cNvSpPr>
          <p:nvPr>
            <p:ph type="body" idx="5"/>
          </p:nvPr>
        </p:nvSpPr>
        <p:spPr>
          <a:xfrm>
            <a:off x="2265622" y="1904999"/>
            <a:ext cx="1473300" cy="2194499"/>
          </a:xfrm>
          <a:prstGeom prst="rect">
            <a:avLst/>
          </a:prstGeom>
          <a:solidFill>
            <a:srgbClr val="00CFFF"/>
          </a:solidFill>
          <a:ln>
            <a:noFill/>
          </a:ln>
        </p:spPr>
        <p:txBody>
          <a:bodyPr lIns="34275" tIns="34275" rIns="34275" bIns="34275" anchor="t" anchorCtr="0"/>
          <a:lstStyle>
            <a:lvl1pPr marL="0" marR="0" lvl="0" indent="0" algn="l" rtl="0">
              <a:lnSpc>
                <a:spcPct val="80000"/>
              </a:lnSpc>
              <a:spcBef>
                <a:spcPts val="0"/>
              </a:spcBef>
              <a:spcAft>
                <a:spcPts val="0"/>
              </a:spcAft>
              <a:buClr>
                <a:srgbClr val="1C304A"/>
              </a:buClr>
              <a:buFont typeface="Helvetica Neue"/>
              <a:buNone/>
              <a:defRPr sz="7500" b="1" i="0" u="none" strike="noStrike" cap="none">
                <a:solidFill>
                  <a:srgbClr val="1C304A"/>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664" name="Shape 664"/>
          <p:cNvSpPr txBox="1">
            <a:spLocks noGrp="1"/>
          </p:cNvSpPr>
          <p:nvPr>
            <p:ph type="body" idx="6"/>
          </p:nvPr>
        </p:nvSpPr>
        <p:spPr>
          <a:xfrm>
            <a:off x="2357817" y="3042157"/>
            <a:ext cx="1250699" cy="208500"/>
          </a:xfrm>
          <a:prstGeom prst="rect">
            <a:avLst/>
          </a:prstGeom>
          <a:noFill/>
          <a:ln>
            <a:noFill/>
          </a:ln>
        </p:spPr>
        <p:txBody>
          <a:bodyPr lIns="34275" tIns="34275" rIns="34275" bIns="34275" anchor="t" anchorCtr="0"/>
          <a:lstStyle>
            <a:lvl1pPr marL="0" marR="0" lvl="0"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665" name="Shape 665"/>
          <p:cNvSpPr txBox="1">
            <a:spLocks noGrp="1"/>
          </p:cNvSpPr>
          <p:nvPr>
            <p:ph type="body" idx="7"/>
          </p:nvPr>
        </p:nvSpPr>
        <p:spPr>
          <a:xfrm>
            <a:off x="3834700" y="1904999"/>
            <a:ext cx="1473300" cy="2194499"/>
          </a:xfrm>
          <a:prstGeom prst="rect">
            <a:avLst/>
          </a:prstGeom>
          <a:solidFill>
            <a:srgbClr val="00CFFF"/>
          </a:solidFill>
          <a:ln>
            <a:noFill/>
          </a:ln>
        </p:spPr>
        <p:txBody>
          <a:bodyPr lIns="34275" tIns="34275" rIns="34275" bIns="34275" anchor="t" anchorCtr="0"/>
          <a:lstStyle>
            <a:lvl1pPr marL="0" marR="0" lvl="0" indent="0" algn="l" rtl="0">
              <a:lnSpc>
                <a:spcPct val="80000"/>
              </a:lnSpc>
              <a:spcBef>
                <a:spcPts val="0"/>
              </a:spcBef>
              <a:spcAft>
                <a:spcPts val="0"/>
              </a:spcAft>
              <a:buClr>
                <a:srgbClr val="1C304A"/>
              </a:buClr>
              <a:buFont typeface="Helvetica Neue"/>
              <a:buNone/>
              <a:defRPr sz="7500" b="1" i="0" u="none" strike="noStrike" cap="none">
                <a:solidFill>
                  <a:srgbClr val="1C304A"/>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666" name="Shape 666"/>
          <p:cNvSpPr txBox="1">
            <a:spLocks noGrp="1"/>
          </p:cNvSpPr>
          <p:nvPr>
            <p:ph type="body" idx="8"/>
          </p:nvPr>
        </p:nvSpPr>
        <p:spPr>
          <a:xfrm>
            <a:off x="3926894" y="3042157"/>
            <a:ext cx="1250700" cy="208500"/>
          </a:xfrm>
          <a:prstGeom prst="rect">
            <a:avLst/>
          </a:prstGeom>
          <a:noFill/>
          <a:ln>
            <a:noFill/>
          </a:ln>
        </p:spPr>
        <p:txBody>
          <a:bodyPr lIns="34275" tIns="34275" rIns="34275" bIns="34275" anchor="t" anchorCtr="0"/>
          <a:lstStyle>
            <a:lvl1pPr marL="0" marR="0" lvl="0"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667" name="Shape 667"/>
          <p:cNvSpPr txBox="1">
            <a:spLocks noGrp="1"/>
          </p:cNvSpPr>
          <p:nvPr>
            <p:ph type="body" idx="9"/>
          </p:nvPr>
        </p:nvSpPr>
        <p:spPr>
          <a:xfrm>
            <a:off x="5407515" y="1904999"/>
            <a:ext cx="1473300" cy="2194499"/>
          </a:xfrm>
          <a:prstGeom prst="rect">
            <a:avLst/>
          </a:prstGeom>
          <a:solidFill>
            <a:srgbClr val="00CFFF"/>
          </a:solidFill>
          <a:ln>
            <a:noFill/>
          </a:ln>
        </p:spPr>
        <p:txBody>
          <a:bodyPr lIns="34275" tIns="34275" rIns="34275" bIns="34275" anchor="t" anchorCtr="0"/>
          <a:lstStyle>
            <a:lvl1pPr marL="0" marR="0" lvl="0" indent="0" algn="l" rtl="0">
              <a:lnSpc>
                <a:spcPct val="80000"/>
              </a:lnSpc>
              <a:spcBef>
                <a:spcPts val="0"/>
              </a:spcBef>
              <a:spcAft>
                <a:spcPts val="0"/>
              </a:spcAft>
              <a:buClr>
                <a:srgbClr val="1C304A"/>
              </a:buClr>
              <a:buFont typeface="Helvetica Neue"/>
              <a:buNone/>
              <a:defRPr sz="7500" b="1" i="0" u="none" strike="noStrike" cap="none">
                <a:solidFill>
                  <a:srgbClr val="1C304A"/>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668" name="Shape 668"/>
          <p:cNvSpPr txBox="1">
            <a:spLocks noGrp="1"/>
          </p:cNvSpPr>
          <p:nvPr>
            <p:ph type="body" idx="13"/>
          </p:nvPr>
        </p:nvSpPr>
        <p:spPr>
          <a:xfrm>
            <a:off x="5499710" y="3042157"/>
            <a:ext cx="1250700" cy="208500"/>
          </a:xfrm>
          <a:prstGeom prst="rect">
            <a:avLst/>
          </a:prstGeom>
          <a:noFill/>
          <a:ln>
            <a:noFill/>
          </a:ln>
        </p:spPr>
        <p:txBody>
          <a:bodyPr lIns="34275" tIns="34275" rIns="34275" bIns="34275" anchor="t" anchorCtr="0"/>
          <a:lstStyle>
            <a:lvl1pPr marL="0" marR="0" lvl="0"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669" name="Shape 669"/>
          <p:cNvSpPr txBox="1">
            <a:spLocks noGrp="1"/>
          </p:cNvSpPr>
          <p:nvPr>
            <p:ph type="body" idx="14"/>
          </p:nvPr>
        </p:nvSpPr>
        <p:spPr>
          <a:xfrm>
            <a:off x="6981355" y="1904999"/>
            <a:ext cx="1473300" cy="2194499"/>
          </a:xfrm>
          <a:prstGeom prst="rect">
            <a:avLst/>
          </a:prstGeom>
          <a:solidFill>
            <a:srgbClr val="00CFFF"/>
          </a:solidFill>
          <a:ln>
            <a:noFill/>
          </a:ln>
        </p:spPr>
        <p:txBody>
          <a:bodyPr lIns="34275" tIns="34275" rIns="34275" bIns="34275" anchor="t" anchorCtr="0"/>
          <a:lstStyle>
            <a:lvl1pPr marL="0" marR="0" lvl="0" indent="0" algn="l" rtl="0">
              <a:lnSpc>
                <a:spcPct val="80000"/>
              </a:lnSpc>
              <a:spcBef>
                <a:spcPts val="0"/>
              </a:spcBef>
              <a:spcAft>
                <a:spcPts val="0"/>
              </a:spcAft>
              <a:buClr>
                <a:srgbClr val="1C304A"/>
              </a:buClr>
              <a:buFont typeface="Helvetica Neue"/>
              <a:buNone/>
              <a:defRPr sz="7500" b="1" i="0" u="none" strike="noStrike" cap="none">
                <a:solidFill>
                  <a:srgbClr val="1C304A"/>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670" name="Shape 670"/>
          <p:cNvSpPr txBox="1">
            <a:spLocks noGrp="1"/>
          </p:cNvSpPr>
          <p:nvPr>
            <p:ph type="body" idx="15"/>
          </p:nvPr>
        </p:nvSpPr>
        <p:spPr>
          <a:xfrm>
            <a:off x="7073549" y="3042157"/>
            <a:ext cx="1250700" cy="208500"/>
          </a:xfrm>
          <a:prstGeom prst="rect">
            <a:avLst/>
          </a:prstGeom>
          <a:noFill/>
          <a:ln>
            <a:noFill/>
          </a:ln>
        </p:spPr>
        <p:txBody>
          <a:bodyPr lIns="34275" tIns="34275" rIns="34275" bIns="34275" anchor="t" anchorCtr="0"/>
          <a:lstStyle>
            <a:lvl1pPr marL="0" marR="0" lvl="0"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671" name="Shape 671"/>
          <p:cNvSpPr txBox="1">
            <a:spLocks noGrp="1"/>
          </p:cNvSpPr>
          <p:nvPr>
            <p:ph type="sldNum" idx="12"/>
          </p:nvPr>
        </p:nvSpPr>
        <p:spPr>
          <a:xfrm>
            <a:off x="4569618" y="4905375"/>
            <a:ext cx="149400" cy="138600"/>
          </a:xfrm>
          <a:prstGeom prst="rect">
            <a:avLst/>
          </a:prstGeom>
          <a:noFill/>
          <a:ln>
            <a:noFill/>
          </a:ln>
        </p:spPr>
        <p:txBody>
          <a:bodyPr lIns="19050" tIns="19050" rIns="19050" bIns="19050" anchor="t" anchorCtr="0">
            <a:noAutofit/>
          </a:bodyPr>
          <a:lstStyle/>
          <a:p>
            <a:pPr marL="0" marR="0" lvl="0" indent="0" algn="l" rtl="0">
              <a:lnSpc>
                <a:spcPct val="120000"/>
              </a:lnSpc>
              <a:spcBef>
                <a:spcPts val="0"/>
              </a:spcBef>
              <a:spcAft>
                <a:spcPts val="0"/>
              </a:spcAft>
              <a:buClr>
                <a:srgbClr val="1C304A"/>
              </a:buClr>
              <a:buSzPct val="25000"/>
              <a:buFont typeface="Helvetica Neue"/>
              <a:buNone/>
            </a:pPr>
            <a:fld id="{00000000-1234-1234-1234-123412341234}" type="slidenum">
              <a:rPr lang="en" sz="800" b="0" i="0" u="none" strike="noStrike" cap="none">
                <a:solidFill>
                  <a:srgbClr val="1C304A"/>
                </a:solidFill>
                <a:latin typeface="Helvetica Neue"/>
                <a:ea typeface="Helvetica Neue"/>
                <a:cs typeface="Helvetica Neue"/>
                <a:sym typeface="Helvetica Neue"/>
              </a:rPr>
              <a:t>‹#›</a:t>
            </a:fld>
            <a:endParaRPr lang="en" sz="800" b="0" i="0" u="none" strike="noStrike" cap="none">
              <a:solidFill>
                <a:srgbClr val="1C304A"/>
              </a:solidFill>
              <a:latin typeface="Helvetica Neue"/>
              <a:ea typeface="Helvetica Neue"/>
              <a:cs typeface="Helvetica Neue"/>
              <a:sym typeface="Helvetica Neue"/>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cSld name="Numbered boxes dark highlight">
    <p:bg>
      <p:bgPr>
        <a:solidFill>
          <a:srgbClr val="1C304A"/>
        </a:solidFill>
        <a:effectLst/>
      </p:bgPr>
    </p:bg>
    <p:spTree>
      <p:nvGrpSpPr>
        <p:cNvPr id="1" name="Shape 672"/>
        <p:cNvGrpSpPr/>
        <p:nvPr/>
      </p:nvGrpSpPr>
      <p:grpSpPr>
        <a:xfrm>
          <a:off x="0" y="0"/>
          <a:ext cx="0" cy="0"/>
          <a:chOff x="0" y="0"/>
          <a:chExt cx="0" cy="0"/>
        </a:xfrm>
      </p:grpSpPr>
      <p:sp>
        <p:nvSpPr>
          <p:cNvPr id="673" name="Shape 673"/>
          <p:cNvSpPr txBox="1">
            <a:spLocks noGrp="1"/>
          </p:cNvSpPr>
          <p:nvPr>
            <p:ph type="body" idx="1"/>
          </p:nvPr>
        </p:nvSpPr>
        <p:spPr>
          <a:xfrm>
            <a:off x="664959" y="614869"/>
            <a:ext cx="3995400" cy="208499"/>
          </a:xfrm>
          <a:prstGeom prst="rect">
            <a:avLst/>
          </a:prstGeom>
          <a:noFill/>
          <a:ln>
            <a:noFill/>
          </a:ln>
        </p:spPr>
        <p:txBody>
          <a:bodyPr lIns="34275" tIns="34275" rIns="34275" bIns="34275" anchor="t" anchorCtr="0"/>
          <a:lstStyle>
            <a:lvl1pPr marL="0" marR="0" lvl="0"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674" name="Shape 674"/>
          <p:cNvSpPr txBox="1">
            <a:spLocks noGrp="1"/>
          </p:cNvSpPr>
          <p:nvPr>
            <p:ph type="body" idx="2"/>
          </p:nvPr>
        </p:nvSpPr>
        <p:spPr>
          <a:xfrm>
            <a:off x="669721" y="945387"/>
            <a:ext cx="7450800" cy="321900"/>
          </a:xfrm>
          <a:prstGeom prst="rect">
            <a:avLst/>
          </a:prstGeom>
          <a:noFill/>
          <a:ln>
            <a:noFill/>
          </a:ln>
        </p:spPr>
        <p:txBody>
          <a:bodyPr lIns="34275" tIns="34275" rIns="34275" bIns="34275" anchor="t" anchorCtr="0"/>
          <a:lstStyle>
            <a:lvl1pPr marL="0" marR="0" lvl="0"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675" name="Shape 675"/>
          <p:cNvSpPr txBox="1">
            <a:spLocks noGrp="1"/>
          </p:cNvSpPr>
          <p:nvPr>
            <p:ph type="body" idx="3"/>
          </p:nvPr>
        </p:nvSpPr>
        <p:spPr>
          <a:xfrm>
            <a:off x="693414" y="1904999"/>
            <a:ext cx="1473300" cy="2194499"/>
          </a:xfrm>
          <a:prstGeom prst="rect">
            <a:avLst/>
          </a:prstGeom>
          <a:solidFill>
            <a:srgbClr val="FEFDFD"/>
          </a:solidFill>
          <a:ln>
            <a:noFill/>
          </a:ln>
        </p:spPr>
        <p:txBody>
          <a:bodyPr lIns="34275" tIns="34275" rIns="34275" bIns="34275" anchor="t" anchorCtr="0"/>
          <a:lstStyle>
            <a:lvl1pPr marL="0" marR="0" lvl="0" indent="0" algn="l" rtl="0">
              <a:lnSpc>
                <a:spcPct val="80000"/>
              </a:lnSpc>
              <a:spcBef>
                <a:spcPts val="0"/>
              </a:spcBef>
              <a:spcAft>
                <a:spcPts val="0"/>
              </a:spcAft>
              <a:buClr>
                <a:srgbClr val="046B99"/>
              </a:buClr>
              <a:buFont typeface="Helvetica Neue"/>
              <a:buNone/>
              <a:defRPr sz="7500" b="1" i="0" u="none" strike="noStrike" cap="none">
                <a:solidFill>
                  <a:srgbClr val="046B99"/>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676" name="Shape 676"/>
          <p:cNvSpPr txBox="1">
            <a:spLocks noGrp="1"/>
          </p:cNvSpPr>
          <p:nvPr>
            <p:ph type="body" idx="4"/>
          </p:nvPr>
        </p:nvSpPr>
        <p:spPr>
          <a:xfrm>
            <a:off x="785609" y="3042157"/>
            <a:ext cx="1250700" cy="208500"/>
          </a:xfrm>
          <a:prstGeom prst="rect">
            <a:avLst/>
          </a:prstGeom>
          <a:noFill/>
          <a:ln>
            <a:noFill/>
          </a:ln>
        </p:spPr>
        <p:txBody>
          <a:bodyPr lIns="34275" tIns="34275" rIns="34275" bIns="34275" anchor="t" anchorCtr="0"/>
          <a:lstStyle>
            <a:lvl1pPr marL="0" marR="0" lvl="0"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677" name="Shape 677"/>
          <p:cNvSpPr txBox="1">
            <a:spLocks noGrp="1"/>
          </p:cNvSpPr>
          <p:nvPr>
            <p:ph type="body" idx="5"/>
          </p:nvPr>
        </p:nvSpPr>
        <p:spPr>
          <a:xfrm>
            <a:off x="2265622" y="1904999"/>
            <a:ext cx="1473300" cy="2194499"/>
          </a:xfrm>
          <a:prstGeom prst="rect">
            <a:avLst/>
          </a:prstGeom>
          <a:solidFill>
            <a:srgbClr val="00CFFF"/>
          </a:solidFill>
          <a:ln>
            <a:noFill/>
          </a:ln>
        </p:spPr>
        <p:txBody>
          <a:bodyPr lIns="34275" tIns="34275" rIns="34275" bIns="34275" anchor="t" anchorCtr="0"/>
          <a:lstStyle>
            <a:lvl1pPr marL="0" marR="0" lvl="0" indent="0" algn="l" rtl="0">
              <a:lnSpc>
                <a:spcPct val="80000"/>
              </a:lnSpc>
              <a:spcBef>
                <a:spcPts val="0"/>
              </a:spcBef>
              <a:spcAft>
                <a:spcPts val="0"/>
              </a:spcAft>
              <a:buClr>
                <a:srgbClr val="1C304A"/>
              </a:buClr>
              <a:buFont typeface="Helvetica Neue"/>
              <a:buNone/>
              <a:defRPr sz="7500" b="1" i="0" u="none" strike="noStrike" cap="none">
                <a:solidFill>
                  <a:srgbClr val="1C304A"/>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678" name="Shape 678"/>
          <p:cNvSpPr txBox="1">
            <a:spLocks noGrp="1"/>
          </p:cNvSpPr>
          <p:nvPr>
            <p:ph type="body" idx="6"/>
          </p:nvPr>
        </p:nvSpPr>
        <p:spPr>
          <a:xfrm>
            <a:off x="2357817" y="3042157"/>
            <a:ext cx="1250699" cy="208500"/>
          </a:xfrm>
          <a:prstGeom prst="rect">
            <a:avLst/>
          </a:prstGeom>
          <a:noFill/>
          <a:ln>
            <a:noFill/>
          </a:ln>
        </p:spPr>
        <p:txBody>
          <a:bodyPr lIns="34275" tIns="34275" rIns="34275" bIns="34275" anchor="t" anchorCtr="0"/>
          <a:lstStyle>
            <a:lvl1pPr marL="0" marR="0" lvl="0"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679" name="Shape 679"/>
          <p:cNvSpPr txBox="1">
            <a:spLocks noGrp="1"/>
          </p:cNvSpPr>
          <p:nvPr>
            <p:ph type="body" idx="7"/>
          </p:nvPr>
        </p:nvSpPr>
        <p:spPr>
          <a:xfrm>
            <a:off x="3834700" y="1904999"/>
            <a:ext cx="1473300" cy="2194499"/>
          </a:xfrm>
          <a:prstGeom prst="rect">
            <a:avLst/>
          </a:prstGeom>
          <a:solidFill>
            <a:srgbClr val="00CFFF"/>
          </a:solidFill>
          <a:ln>
            <a:noFill/>
          </a:ln>
        </p:spPr>
        <p:txBody>
          <a:bodyPr lIns="34275" tIns="34275" rIns="34275" bIns="34275" anchor="t" anchorCtr="0"/>
          <a:lstStyle>
            <a:lvl1pPr marL="0" marR="0" lvl="0" indent="0" algn="l" rtl="0">
              <a:lnSpc>
                <a:spcPct val="80000"/>
              </a:lnSpc>
              <a:spcBef>
                <a:spcPts val="0"/>
              </a:spcBef>
              <a:spcAft>
                <a:spcPts val="0"/>
              </a:spcAft>
              <a:buClr>
                <a:srgbClr val="1C304A"/>
              </a:buClr>
              <a:buFont typeface="Helvetica Neue"/>
              <a:buNone/>
              <a:defRPr sz="7500" b="1" i="0" u="none" strike="noStrike" cap="none">
                <a:solidFill>
                  <a:srgbClr val="1C304A"/>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680" name="Shape 680"/>
          <p:cNvSpPr txBox="1">
            <a:spLocks noGrp="1"/>
          </p:cNvSpPr>
          <p:nvPr>
            <p:ph type="body" idx="8"/>
          </p:nvPr>
        </p:nvSpPr>
        <p:spPr>
          <a:xfrm>
            <a:off x="3926894" y="3042157"/>
            <a:ext cx="1250700" cy="208500"/>
          </a:xfrm>
          <a:prstGeom prst="rect">
            <a:avLst/>
          </a:prstGeom>
          <a:noFill/>
          <a:ln>
            <a:noFill/>
          </a:ln>
        </p:spPr>
        <p:txBody>
          <a:bodyPr lIns="34275" tIns="34275" rIns="34275" bIns="34275" anchor="t" anchorCtr="0"/>
          <a:lstStyle>
            <a:lvl1pPr marL="0" marR="0" lvl="0"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681" name="Shape 681"/>
          <p:cNvSpPr txBox="1">
            <a:spLocks noGrp="1"/>
          </p:cNvSpPr>
          <p:nvPr>
            <p:ph type="body" idx="9"/>
          </p:nvPr>
        </p:nvSpPr>
        <p:spPr>
          <a:xfrm>
            <a:off x="5407515" y="1904999"/>
            <a:ext cx="1473300" cy="2194499"/>
          </a:xfrm>
          <a:prstGeom prst="rect">
            <a:avLst/>
          </a:prstGeom>
          <a:solidFill>
            <a:srgbClr val="00CFFF"/>
          </a:solidFill>
          <a:ln>
            <a:noFill/>
          </a:ln>
        </p:spPr>
        <p:txBody>
          <a:bodyPr lIns="34275" tIns="34275" rIns="34275" bIns="34275" anchor="t" anchorCtr="0"/>
          <a:lstStyle>
            <a:lvl1pPr marL="0" marR="0" lvl="0" indent="0" algn="l" rtl="0">
              <a:lnSpc>
                <a:spcPct val="80000"/>
              </a:lnSpc>
              <a:spcBef>
                <a:spcPts val="0"/>
              </a:spcBef>
              <a:spcAft>
                <a:spcPts val="0"/>
              </a:spcAft>
              <a:buClr>
                <a:srgbClr val="1C304A"/>
              </a:buClr>
              <a:buFont typeface="Helvetica Neue"/>
              <a:buNone/>
              <a:defRPr sz="7500" b="1" i="0" u="none" strike="noStrike" cap="none">
                <a:solidFill>
                  <a:srgbClr val="1C304A"/>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682" name="Shape 682"/>
          <p:cNvSpPr txBox="1">
            <a:spLocks noGrp="1"/>
          </p:cNvSpPr>
          <p:nvPr>
            <p:ph type="body" idx="13"/>
          </p:nvPr>
        </p:nvSpPr>
        <p:spPr>
          <a:xfrm>
            <a:off x="5499710" y="3042157"/>
            <a:ext cx="1250700" cy="208500"/>
          </a:xfrm>
          <a:prstGeom prst="rect">
            <a:avLst/>
          </a:prstGeom>
          <a:noFill/>
          <a:ln>
            <a:noFill/>
          </a:ln>
        </p:spPr>
        <p:txBody>
          <a:bodyPr lIns="34275" tIns="34275" rIns="34275" bIns="34275" anchor="t" anchorCtr="0"/>
          <a:lstStyle>
            <a:lvl1pPr marL="0" marR="0" lvl="0"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683" name="Shape 683"/>
          <p:cNvSpPr txBox="1">
            <a:spLocks noGrp="1"/>
          </p:cNvSpPr>
          <p:nvPr>
            <p:ph type="body" idx="14"/>
          </p:nvPr>
        </p:nvSpPr>
        <p:spPr>
          <a:xfrm>
            <a:off x="6981355" y="1904999"/>
            <a:ext cx="1473300" cy="2194499"/>
          </a:xfrm>
          <a:prstGeom prst="rect">
            <a:avLst/>
          </a:prstGeom>
          <a:solidFill>
            <a:srgbClr val="00CFFF"/>
          </a:solidFill>
          <a:ln>
            <a:noFill/>
          </a:ln>
        </p:spPr>
        <p:txBody>
          <a:bodyPr lIns="34275" tIns="34275" rIns="34275" bIns="34275" anchor="t" anchorCtr="0"/>
          <a:lstStyle>
            <a:lvl1pPr marL="0" marR="0" lvl="0" indent="0" algn="l" rtl="0">
              <a:lnSpc>
                <a:spcPct val="80000"/>
              </a:lnSpc>
              <a:spcBef>
                <a:spcPts val="0"/>
              </a:spcBef>
              <a:spcAft>
                <a:spcPts val="0"/>
              </a:spcAft>
              <a:buClr>
                <a:srgbClr val="1C304A"/>
              </a:buClr>
              <a:buFont typeface="Helvetica Neue"/>
              <a:buNone/>
              <a:defRPr sz="7500" b="1" i="0" u="none" strike="noStrike" cap="none">
                <a:solidFill>
                  <a:srgbClr val="1C304A"/>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684" name="Shape 684"/>
          <p:cNvSpPr txBox="1">
            <a:spLocks noGrp="1"/>
          </p:cNvSpPr>
          <p:nvPr>
            <p:ph type="body" idx="15"/>
          </p:nvPr>
        </p:nvSpPr>
        <p:spPr>
          <a:xfrm>
            <a:off x="7073549" y="3042157"/>
            <a:ext cx="1250700" cy="208500"/>
          </a:xfrm>
          <a:prstGeom prst="rect">
            <a:avLst/>
          </a:prstGeom>
          <a:noFill/>
          <a:ln>
            <a:noFill/>
          </a:ln>
        </p:spPr>
        <p:txBody>
          <a:bodyPr lIns="34275" tIns="34275" rIns="34275" bIns="34275" anchor="t" anchorCtr="0"/>
          <a:lstStyle>
            <a:lvl1pPr marL="0" marR="0" lvl="0"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685" name="Shape 685"/>
          <p:cNvSpPr txBox="1">
            <a:spLocks noGrp="1"/>
          </p:cNvSpPr>
          <p:nvPr>
            <p:ph type="sldNum" idx="12"/>
          </p:nvPr>
        </p:nvSpPr>
        <p:spPr>
          <a:xfrm>
            <a:off x="4569618" y="4905375"/>
            <a:ext cx="149400" cy="138600"/>
          </a:xfrm>
          <a:prstGeom prst="rect">
            <a:avLst/>
          </a:prstGeom>
          <a:noFill/>
          <a:ln>
            <a:noFill/>
          </a:ln>
        </p:spPr>
        <p:txBody>
          <a:bodyPr lIns="19050" tIns="19050" rIns="19050" bIns="19050" anchor="t" anchorCtr="0">
            <a:noAutofit/>
          </a:bodyPr>
          <a:lstStyle/>
          <a:p>
            <a:pPr marL="0" marR="0" lvl="0" indent="0" algn="l" rtl="0">
              <a:lnSpc>
                <a:spcPct val="120000"/>
              </a:lnSpc>
              <a:spcBef>
                <a:spcPts val="0"/>
              </a:spcBef>
              <a:spcAft>
                <a:spcPts val="0"/>
              </a:spcAft>
              <a:buClr>
                <a:srgbClr val="1C304A"/>
              </a:buClr>
              <a:buSzPct val="25000"/>
              <a:buFont typeface="Helvetica Neue"/>
              <a:buNone/>
            </a:pPr>
            <a:fld id="{00000000-1234-1234-1234-123412341234}" type="slidenum">
              <a:rPr lang="en" sz="800" b="0" i="0" u="none" strike="noStrike" cap="none">
                <a:solidFill>
                  <a:srgbClr val="1C304A"/>
                </a:solidFill>
                <a:latin typeface="Helvetica Neue"/>
                <a:ea typeface="Helvetica Neue"/>
                <a:cs typeface="Helvetica Neue"/>
                <a:sym typeface="Helvetica Neue"/>
              </a:rPr>
              <a:t>‹#›</a:t>
            </a:fld>
            <a:endParaRPr lang="en" sz="800" b="0" i="0" u="none" strike="noStrike" cap="none">
              <a:solidFill>
                <a:srgbClr val="1C304A"/>
              </a:solidFill>
              <a:latin typeface="Helvetica Neue"/>
              <a:ea typeface="Helvetica Neue"/>
              <a:cs typeface="Helvetica Neue"/>
              <a:sym typeface="Helvetica Neue"/>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cSld name="Numbered boxes white">
    <p:bg>
      <p:bgPr>
        <a:solidFill>
          <a:srgbClr val="FEFDFD"/>
        </a:solidFill>
        <a:effectLst/>
      </p:bgPr>
    </p:bg>
    <p:spTree>
      <p:nvGrpSpPr>
        <p:cNvPr id="1" name="Shape 686"/>
        <p:cNvGrpSpPr/>
        <p:nvPr/>
      </p:nvGrpSpPr>
      <p:grpSpPr>
        <a:xfrm>
          <a:off x="0" y="0"/>
          <a:ext cx="0" cy="0"/>
          <a:chOff x="0" y="0"/>
          <a:chExt cx="0" cy="0"/>
        </a:xfrm>
      </p:grpSpPr>
      <p:sp>
        <p:nvSpPr>
          <p:cNvPr id="687" name="Shape 687"/>
          <p:cNvSpPr txBox="1">
            <a:spLocks noGrp="1"/>
          </p:cNvSpPr>
          <p:nvPr>
            <p:ph type="body" idx="1"/>
          </p:nvPr>
        </p:nvSpPr>
        <p:spPr>
          <a:xfrm>
            <a:off x="664959" y="614869"/>
            <a:ext cx="3995400" cy="208499"/>
          </a:xfrm>
          <a:prstGeom prst="rect">
            <a:avLst/>
          </a:prstGeom>
          <a:noFill/>
          <a:ln>
            <a:noFill/>
          </a:ln>
        </p:spPr>
        <p:txBody>
          <a:bodyPr lIns="34275" tIns="34275" rIns="34275" bIns="34275" anchor="t" anchorCtr="0"/>
          <a:lstStyle>
            <a:lvl1pPr marL="0" marR="0" lvl="0"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688" name="Shape 688"/>
          <p:cNvSpPr txBox="1">
            <a:spLocks noGrp="1"/>
          </p:cNvSpPr>
          <p:nvPr>
            <p:ph type="body" idx="2"/>
          </p:nvPr>
        </p:nvSpPr>
        <p:spPr>
          <a:xfrm>
            <a:off x="669721" y="945387"/>
            <a:ext cx="7450800" cy="321900"/>
          </a:xfrm>
          <a:prstGeom prst="rect">
            <a:avLst/>
          </a:prstGeom>
          <a:noFill/>
          <a:ln>
            <a:noFill/>
          </a:ln>
        </p:spPr>
        <p:txBody>
          <a:bodyPr lIns="34275" tIns="34275" rIns="34275" bIns="34275" anchor="t" anchorCtr="0"/>
          <a:lstStyle>
            <a:lvl1pPr marL="0" marR="0" lvl="0"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689" name="Shape 689"/>
          <p:cNvSpPr txBox="1">
            <a:spLocks noGrp="1"/>
          </p:cNvSpPr>
          <p:nvPr>
            <p:ph type="body" idx="3"/>
          </p:nvPr>
        </p:nvSpPr>
        <p:spPr>
          <a:xfrm>
            <a:off x="693414" y="1904999"/>
            <a:ext cx="1473300" cy="2194499"/>
          </a:xfrm>
          <a:prstGeom prst="rect">
            <a:avLst/>
          </a:prstGeom>
          <a:solidFill>
            <a:srgbClr val="1C304A"/>
          </a:solidFill>
          <a:ln>
            <a:noFill/>
          </a:ln>
        </p:spPr>
        <p:txBody>
          <a:bodyPr lIns="34275" tIns="34275" rIns="34275" bIns="34275" anchor="t" anchorCtr="0"/>
          <a:lstStyle>
            <a:lvl1pPr marL="0" marR="0" lvl="0" indent="0" algn="l" rtl="0">
              <a:lnSpc>
                <a:spcPct val="100000"/>
              </a:lnSpc>
              <a:spcBef>
                <a:spcPts val="0"/>
              </a:spcBef>
              <a:spcAft>
                <a:spcPts val="0"/>
              </a:spcAft>
              <a:buClr>
                <a:srgbClr val="00CFFF"/>
              </a:buClr>
              <a:buFont typeface="Helvetica Neue"/>
              <a:buNone/>
              <a:defRPr sz="7500" b="1" i="0" u="none" strike="noStrike" cap="none">
                <a:solidFill>
                  <a:srgbClr val="00CFFF"/>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690" name="Shape 690"/>
          <p:cNvSpPr txBox="1">
            <a:spLocks noGrp="1"/>
          </p:cNvSpPr>
          <p:nvPr>
            <p:ph type="body" idx="4"/>
          </p:nvPr>
        </p:nvSpPr>
        <p:spPr>
          <a:xfrm>
            <a:off x="785609" y="3042157"/>
            <a:ext cx="1250700" cy="208500"/>
          </a:xfrm>
          <a:prstGeom prst="rect">
            <a:avLst/>
          </a:prstGeom>
          <a:noFill/>
          <a:ln>
            <a:noFill/>
          </a:ln>
        </p:spPr>
        <p:txBody>
          <a:bodyPr lIns="34275" tIns="34275" rIns="34275" bIns="34275" anchor="t" anchorCtr="0"/>
          <a:lstStyle>
            <a:lvl1pPr marL="0" marR="0" lvl="0"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691" name="Shape 691"/>
          <p:cNvSpPr txBox="1">
            <a:spLocks noGrp="1"/>
          </p:cNvSpPr>
          <p:nvPr>
            <p:ph type="body" idx="5"/>
          </p:nvPr>
        </p:nvSpPr>
        <p:spPr>
          <a:xfrm>
            <a:off x="2265622" y="1904999"/>
            <a:ext cx="1473300" cy="2194499"/>
          </a:xfrm>
          <a:prstGeom prst="rect">
            <a:avLst/>
          </a:prstGeom>
          <a:solidFill>
            <a:srgbClr val="1C304A"/>
          </a:solidFill>
          <a:ln>
            <a:noFill/>
          </a:ln>
        </p:spPr>
        <p:txBody>
          <a:bodyPr lIns="34275" tIns="34275" rIns="34275" bIns="34275" anchor="t" anchorCtr="0"/>
          <a:lstStyle>
            <a:lvl1pPr marL="0" marR="0" lvl="0" indent="0" algn="l" rtl="0">
              <a:lnSpc>
                <a:spcPct val="100000"/>
              </a:lnSpc>
              <a:spcBef>
                <a:spcPts val="0"/>
              </a:spcBef>
              <a:spcAft>
                <a:spcPts val="0"/>
              </a:spcAft>
              <a:buClr>
                <a:srgbClr val="00CFFF"/>
              </a:buClr>
              <a:buFont typeface="Helvetica Neue"/>
              <a:buNone/>
              <a:defRPr sz="7500" b="1" i="0" u="none" strike="noStrike" cap="none">
                <a:solidFill>
                  <a:srgbClr val="00CFFF"/>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692" name="Shape 692"/>
          <p:cNvSpPr txBox="1">
            <a:spLocks noGrp="1"/>
          </p:cNvSpPr>
          <p:nvPr>
            <p:ph type="body" idx="6"/>
          </p:nvPr>
        </p:nvSpPr>
        <p:spPr>
          <a:xfrm>
            <a:off x="2357817" y="3042157"/>
            <a:ext cx="1250699" cy="208500"/>
          </a:xfrm>
          <a:prstGeom prst="rect">
            <a:avLst/>
          </a:prstGeom>
          <a:noFill/>
          <a:ln>
            <a:noFill/>
          </a:ln>
        </p:spPr>
        <p:txBody>
          <a:bodyPr lIns="34275" tIns="34275" rIns="34275" bIns="34275" anchor="t" anchorCtr="0"/>
          <a:lstStyle>
            <a:lvl1pPr marL="0" marR="0" lvl="0"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693" name="Shape 693"/>
          <p:cNvSpPr txBox="1">
            <a:spLocks noGrp="1"/>
          </p:cNvSpPr>
          <p:nvPr>
            <p:ph type="body" idx="7"/>
          </p:nvPr>
        </p:nvSpPr>
        <p:spPr>
          <a:xfrm>
            <a:off x="3834700" y="1904999"/>
            <a:ext cx="1473300" cy="2194499"/>
          </a:xfrm>
          <a:prstGeom prst="rect">
            <a:avLst/>
          </a:prstGeom>
          <a:solidFill>
            <a:srgbClr val="1C304A"/>
          </a:solidFill>
          <a:ln>
            <a:noFill/>
          </a:ln>
        </p:spPr>
        <p:txBody>
          <a:bodyPr lIns="34275" tIns="34275" rIns="34275" bIns="34275" anchor="t" anchorCtr="0"/>
          <a:lstStyle>
            <a:lvl1pPr marL="0" marR="0" lvl="0" indent="0" algn="l" rtl="0">
              <a:lnSpc>
                <a:spcPct val="100000"/>
              </a:lnSpc>
              <a:spcBef>
                <a:spcPts val="0"/>
              </a:spcBef>
              <a:spcAft>
                <a:spcPts val="0"/>
              </a:spcAft>
              <a:buClr>
                <a:srgbClr val="00CFFF"/>
              </a:buClr>
              <a:buFont typeface="Helvetica Neue"/>
              <a:buNone/>
              <a:defRPr sz="7500" b="1" i="0" u="none" strike="noStrike" cap="none">
                <a:solidFill>
                  <a:srgbClr val="00CFFF"/>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694" name="Shape 694"/>
          <p:cNvSpPr txBox="1">
            <a:spLocks noGrp="1"/>
          </p:cNvSpPr>
          <p:nvPr>
            <p:ph type="body" idx="8"/>
          </p:nvPr>
        </p:nvSpPr>
        <p:spPr>
          <a:xfrm>
            <a:off x="3926894" y="3042157"/>
            <a:ext cx="1250700" cy="208500"/>
          </a:xfrm>
          <a:prstGeom prst="rect">
            <a:avLst/>
          </a:prstGeom>
          <a:noFill/>
          <a:ln>
            <a:noFill/>
          </a:ln>
        </p:spPr>
        <p:txBody>
          <a:bodyPr lIns="34275" tIns="34275" rIns="34275" bIns="34275" anchor="t" anchorCtr="0"/>
          <a:lstStyle>
            <a:lvl1pPr marL="0" marR="0" lvl="0"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695" name="Shape 695"/>
          <p:cNvSpPr txBox="1">
            <a:spLocks noGrp="1"/>
          </p:cNvSpPr>
          <p:nvPr>
            <p:ph type="body" idx="9"/>
          </p:nvPr>
        </p:nvSpPr>
        <p:spPr>
          <a:xfrm>
            <a:off x="5407515" y="1904999"/>
            <a:ext cx="1473300" cy="2194499"/>
          </a:xfrm>
          <a:prstGeom prst="rect">
            <a:avLst/>
          </a:prstGeom>
          <a:solidFill>
            <a:srgbClr val="1C304A"/>
          </a:solidFill>
          <a:ln>
            <a:noFill/>
          </a:ln>
        </p:spPr>
        <p:txBody>
          <a:bodyPr lIns="34275" tIns="34275" rIns="34275" bIns="34275" anchor="t" anchorCtr="0"/>
          <a:lstStyle>
            <a:lvl1pPr marL="0" marR="0" lvl="0" indent="0" algn="l" rtl="0">
              <a:lnSpc>
                <a:spcPct val="100000"/>
              </a:lnSpc>
              <a:spcBef>
                <a:spcPts val="0"/>
              </a:spcBef>
              <a:spcAft>
                <a:spcPts val="0"/>
              </a:spcAft>
              <a:buClr>
                <a:srgbClr val="00CFFF"/>
              </a:buClr>
              <a:buFont typeface="Helvetica Neue"/>
              <a:buNone/>
              <a:defRPr sz="7500" b="1" i="0" u="none" strike="noStrike" cap="none">
                <a:solidFill>
                  <a:srgbClr val="00CFFF"/>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696" name="Shape 696"/>
          <p:cNvSpPr txBox="1">
            <a:spLocks noGrp="1"/>
          </p:cNvSpPr>
          <p:nvPr>
            <p:ph type="body" idx="13"/>
          </p:nvPr>
        </p:nvSpPr>
        <p:spPr>
          <a:xfrm>
            <a:off x="5499710" y="3042157"/>
            <a:ext cx="1250700" cy="208500"/>
          </a:xfrm>
          <a:prstGeom prst="rect">
            <a:avLst/>
          </a:prstGeom>
          <a:noFill/>
          <a:ln>
            <a:noFill/>
          </a:ln>
        </p:spPr>
        <p:txBody>
          <a:bodyPr lIns="34275" tIns="34275" rIns="34275" bIns="34275" anchor="t" anchorCtr="0"/>
          <a:lstStyle>
            <a:lvl1pPr marL="0" marR="0" lvl="0"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697" name="Shape 697"/>
          <p:cNvSpPr txBox="1">
            <a:spLocks noGrp="1"/>
          </p:cNvSpPr>
          <p:nvPr>
            <p:ph type="body" idx="14"/>
          </p:nvPr>
        </p:nvSpPr>
        <p:spPr>
          <a:xfrm>
            <a:off x="6981355" y="1904999"/>
            <a:ext cx="1473300" cy="2194499"/>
          </a:xfrm>
          <a:prstGeom prst="rect">
            <a:avLst/>
          </a:prstGeom>
          <a:solidFill>
            <a:srgbClr val="1C304A"/>
          </a:solidFill>
          <a:ln>
            <a:noFill/>
          </a:ln>
        </p:spPr>
        <p:txBody>
          <a:bodyPr lIns="34275" tIns="34275" rIns="34275" bIns="34275" anchor="t" anchorCtr="0"/>
          <a:lstStyle>
            <a:lvl1pPr marL="0" marR="0" lvl="0" indent="0" algn="l" rtl="0">
              <a:lnSpc>
                <a:spcPct val="100000"/>
              </a:lnSpc>
              <a:spcBef>
                <a:spcPts val="0"/>
              </a:spcBef>
              <a:spcAft>
                <a:spcPts val="0"/>
              </a:spcAft>
              <a:buClr>
                <a:srgbClr val="00CFFF"/>
              </a:buClr>
              <a:buFont typeface="Helvetica Neue"/>
              <a:buNone/>
              <a:defRPr sz="7500" b="1" i="0" u="none" strike="noStrike" cap="none">
                <a:solidFill>
                  <a:srgbClr val="00CFFF"/>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698" name="Shape 698"/>
          <p:cNvSpPr txBox="1">
            <a:spLocks noGrp="1"/>
          </p:cNvSpPr>
          <p:nvPr>
            <p:ph type="body" idx="15"/>
          </p:nvPr>
        </p:nvSpPr>
        <p:spPr>
          <a:xfrm>
            <a:off x="7073549" y="3042157"/>
            <a:ext cx="1250700" cy="208500"/>
          </a:xfrm>
          <a:prstGeom prst="rect">
            <a:avLst/>
          </a:prstGeom>
          <a:noFill/>
          <a:ln>
            <a:noFill/>
          </a:ln>
        </p:spPr>
        <p:txBody>
          <a:bodyPr lIns="34275" tIns="34275" rIns="34275" bIns="34275" anchor="t" anchorCtr="0"/>
          <a:lstStyle>
            <a:lvl1pPr marL="0" marR="0" lvl="0"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699" name="Shape 699"/>
          <p:cNvSpPr txBox="1">
            <a:spLocks noGrp="1"/>
          </p:cNvSpPr>
          <p:nvPr>
            <p:ph type="sldNum" idx="12"/>
          </p:nvPr>
        </p:nvSpPr>
        <p:spPr>
          <a:xfrm>
            <a:off x="4569618" y="4905375"/>
            <a:ext cx="149400" cy="138600"/>
          </a:xfrm>
          <a:prstGeom prst="rect">
            <a:avLst/>
          </a:prstGeom>
          <a:noFill/>
          <a:ln>
            <a:noFill/>
          </a:ln>
        </p:spPr>
        <p:txBody>
          <a:bodyPr lIns="19050" tIns="19050" rIns="19050" bIns="19050" anchor="t" anchorCtr="0">
            <a:noAutofit/>
          </a:bodyPr>
          <a:lstStyle/>
          <a:p>
            <a:pPr marL="0" marR="0" lvl="0" indent="0" algn="l" rtl="0">
              <a:lnSpc>
                <a:spcPct val="120000"/>
              </a:lnSpc>
              <a:spcBef>
                <a:spcPts val="0"/>
              </a:spcBef>
              <a:spcAft>
                <a:spcPts val="0"/>
              </a:spcAft>
              <a:buClr>
                <a:srgbClr val="1C304A"/>
              </a:buClr>
              <a:buSzPct val="25000"/>
              <a:buFont typeface="Helvetica Neue"/>
              <a:buNone/>
            </a:pPr>
            <a:fld id="{00000000-1234-1234-1234-123412341234}" type="slidenum">
              <a:rPr lang="en" sz="800" b="0" i="0" u="none" strike="noStrike" cap="none">
                <a:solidFill>
                  <a:srgbClr val="1C304A"/>
                </a:solidFill>
                <a:latin typeface="Helvetica Neue"/>
                <a:ea typeface="Helvetica Neue"/>
                <a:cs typeface="Helvetica Neue"/>
                <a:sym typeface="Helvetica Neue"/>
              </a:rPr>
              <a:t>‹#›</a:t>
            </a:fld>
            <a:endParaRPr lang="en" sz="800" b="0" i="0" u="none" strike="noStrike" cap="none">
              <a:solidFill>
                <a:srgbClr val="1C304A"/>
              </a:solidFill>
              <a:latin typeface="Helvetica Neue"/>
              <a:ea typeface="Helvetica Neue"/>
              <a:cs typeface="Helvetica Neue"/>
              <a:sym typeface="Helvetica Neue"/>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Caption">
    <p:spTree>
      <p:nvGrpSpPr>
        <p:cNvPr id="1" name="Shape 41"/>
        <p:cNvGrpSpPr/>
        <p:nvPr/>
      </p:nvGrpSpPr>
      <p:grpSpPr>
        <a:xfrm>
          <a:off x="0" y="0"/>
          <a:ext cx="0" cy="0"/>
          <a:chOff x="0" y="0"/>
          <a:chExt cx="0" cy="0"/>
        </a:xfrm>
      </p:grpSpPr>
      <p:sp>
        <p:nvSpPr>
          <p:cNvPr id="42" name="Shape 42"/>
          <p:cNvSpPr txBox="1">
            <a:spLocks noGrp="1"/>
          </p:cNvSpPr>
          <p:nvPr>
            <p:ph type="body" idx="1"/>
          </p:nvPr>
        </p:nvSpPr>
        <p:spPr>
          <a:xfrm>
            <a:off x="311700" y="4230575"/>
            <a:ext cx="5998800" cy="605100"/>
          </a:xfrm>
          <a:prstGeom prst="rect">
            <a:avLst/>
          </a:prstGeom>
        </p:spPr>
        <p:txBody>
          <a:bodyPr lIns="91425" tIns="91425" rIns="91425" bIns="91425" anchor="ctr" anchorCtr="0"/>
          <a:lstStyle>
            <a:lvl1pPr lvl="0">
              <a:lnSpc>
                <a:spcPct val="100000"/>
              </a:lnSpc>
              <a:spcBef>
                <a:spcPts val="0"/>
              </a:spcBef>
              <a:spcAft>
                <a:spcPts val="0"/>
              </a:spcAft>
              <a:buNone/>
              <a:defRPr/>
            </a:lvl1pPr>
          </a:lstStyle>
          <a:p>
            <a:endParaRPr/>
          </a:p>
        </p:txBody>
      </p:sp>
      <p:sp>
        <p:nvSpPr>
          <p:cNvPr id="43" name="Shape 43"/>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cSld name="Numbered boxes white highilght">
    <p:bg>
      <p:bgPr>
        <a:solidFill>
          <a:srgbClr val="FEFDFD"/>
        </a:solidFill>
        <a:effectLst/>
      </p:bgPr>
    </p:bg>
    <p:spTree>
      <p:nvGrpSpPr>
        <p:cNvPr id="1" name="Shape 700"/>
        <p:cNvGrpSpPr/>
        <p:nvPr/>
      </p:nvGrpSpPr>
      <p:grpSpPr>
        <a:xfrm>
          <a:off x="0" y="0"/>
          <a:ext cx="0" cy="0"/>
          <a:chOff x="0" y="0"/>
          <a:chExt cx="0" cy="0"/>
        </a:xfrm>
      </p:grpSpPr>
      <p:sp>
        <p:nvSpPr>
          <p:cNvPr id="701" name="Shape 701"/>
          <p:cNvSpPr txBox="1">
            <a:spLocks noGrp="1"/>
          </p:cNvSpPr>
          <p:nvPr>
            <p:ph type="body" idx="1"/>
          </p:nvPr>
        </p:nvSpPr>
        <p:spPr>
          <a:xfrm>
            <a:off x="664959" y="614869"/>
            <a:ext cx="3995400" cy="208499"/>
          </a:xfrm>
          <a:prstGeom prst="rect">
            <a:avLst/>
          </a:prstGeom>
          <a:noFill/>
          <a:ln>
            <a:noFill/>
          </a:ln>
        </p:spPr>
        <p:txBody>
          <a:bodyPr lIns="34275" tIns="34275" rIns="34275" bIns="34275" anchor="t" anchorCtr="0"/>
          <a:lstStyle>
            <a:lvl1pPr marL="0" marR="0" lvl="0"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702" name="Shape 702"/>
          <p:cNvSpPr txBox="1">
            <a:spLocks noGrp="1"/>
          </p:cNvSpPr>
          <p:nvPr>
            <p:ph type="body" idx="2"/>
          </p:nvPr>
        </p:nvSpPr>
        <p:spPr>
          <a:xfrm>
            <a:off x="669721" y="945387"/>
            <a:ext cx="7450800" cy="321900"/>
          </a:xfrm>
          <a:prstGeom prst="rect">
            <a:avLst/>
          </a:prstGeom>
          <a:noFill/>
          <a:ln>
            <a:noFill/>
          </a:ln>
        </p:spPr>
        <p:txBody>
          <a:bodyPr lIns="34275" tIns="34275" rIns="34275" bIns="34275" anchor="t" anchorCtr="0"/>
          <a:lstStyle>
            <a:lvl1pPr marL="0" marR="0" lvl="0"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703" name="Shape 703"/>
          <p:cNvSpPr txBox="1">
            <a:spLocks noGrp="1"/>
          </p:cNvSpPr>
          <p:nvPr>
            <p:ph type="body" idx="3"/>
          </p:nvPr>
        </p:nvSpPr>
        <p:spPr>
          <a:xfrm>
            <a:off x="693414" y="1904999"/>
            <a:ext cx="1473300" cy="2194499"/>
          </a:xfrm>
          <a:prstGeom prst="rect">
            <a:avLst/>
          </a:prstGeom>
          <a:solidFill>
            <a:srgbClr val="00CFFF"/>
          </a:solidFill>
          <a:ln>
            <a:noFill/>
          </a:ln>
        </p:spPr>
        <p:txBody>
          <a:bodyPr lIns="34275" tIns="34275" rIns="34275" bIns="34275" anchor="t" anchorCtr="0"/>
          <a:lstStyle>
            <a:lvl1pPr marL="0" marR="0" lvl="0" indent="0" algn="l" rtl="0">
              <a:lnSpc>
                <a:spcPct val="80000"/>
              </a:lnSpc>
              <a:spcBef>
                <a:spcPts val="0"/>
              </a:spcBef>
              <a:spcAft>
                <a:spcPts val="0"/>
              </a:spcAft>
              <a:buClr>
                <a:srgbClr val="1C304A"/>
              </a:buClr>
              <a:buFont typeface="Helvetica Neue"/>
              <a:buNone/>
              <a:defRPr sz="7500" b="1" i="0" u="none" strike="noStrike" cap="none">
                <a:solidFill>
                  <a:srgbClr val="1C304A"/>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704" name="Shape 704"/>
          <p:cNvSpPr txBox="1">
            <a:spLocks noGrp="1"/>
          </p:cNvSpPr>
          <p:nvPr>
            <p:ph type="body" idx="4"/>
          </p:nvPr>
        </p:nvSpPr>
        <p:spPr>
          <a:xfrm>
            <a:off x="785609" y="3042157"/>
            <a:ext cx="1250700" cy="208500"/>
          </a:xfrm>
          <a:prstGeom prst="rect">
            <a:avLst/>
          </a:prstGeom>
          <a:noFill/>
          <a:ln>
            <a:noFill/>
          </a:ln>
        </p:spPr>
        <p:txBody>
          <a:bodyPr lIns="34275" tIns="34275" rIns="34275" bIns="34275" anchor="t" anchorCtr="0"/>
          <a:lstStyle>
            <a:lvl1pPr marL="0" marR="0" lvl="0"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705" name="Shape 705"/>
          <p:cNvSpPr txBox="1">
            <a:spLocks noGrp="1"/>
          </p:cNvSpPr>
          <p:nvPr>
            <p:ph type="body" idx="5"/>
          </p:nvPr>
        </p:nvSpPr>
        <p:spPr>
          <a:xfrm>
            <a:off x="2265622" y="1904999"/>
            <a:ext cx="1473300" cy="2194499"/>
          </a:xfrm>
          <a:prstGeom prst="rect">
            <a:avLst/>
          </a:prstGeom>
          <a:solidFill>
            <a:srgbClr val="1C304A"/>
          </a:solidFill>
          <a:ln>
            <a:noFill/>
          </a:ln>
        </p:spPr>
        <p:txBody>
          <a:bodyPr lIns="34275" tIns="34275" rIns="34275" bIns="34275" anchor="t" anchorCtr="0"/>
          <a:lstStyle>
            <a:lvl1pPr marL="0" marR="0" lvl="0" indent="0" algn="l" rtl="0">
              <a:lnSpc>
                <a:spcPct val="100000"/>
              </a:lnSpc>
              <a:spcBef>
                <a:spcPts val="0"/>
              </a:spcBef>
              <a:spcAft>
                <a:spcPts val="0"/>
              </a:spcAft>
              <a:buClr>
                <a:srgbClr val="00CFFF"/>
              </a:buClr>
              <a:buFont typeface="Helvetica Neue"/>
              <a:buNone/>
              <a:defRPr sz="7500" b="1" i="0" u="none" strike="noStrike" cap="none">
                <a:solidFill>
                  <a:srgbClr val="00CFFF"/>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706" name="Shape 706"/>
          <p:cNvSpPr txBox="1">
            <a:spLocks noGrp="1"/>
          </p:cNvSpPr>
          <p:nvPr>
            <p:ph type="body" idx="6"/>
          </p:nvPr>
        </p:nvSpPr>
        <p:spPr>
          <a:xfrm>
            <a:off x="2357817" y="3042157"/>
            <a:ext cx="1250699" cy="208500"/>
          </a:xfrm>
          <a:prstGeom prst="rect">
            <a:avLst/>
          </a:prstGeom>
          <a:noFill/>
          <a:ln>
            <a:noFill/>
          </a:ln>
        </p:spPr>
        <p:txBody>
          <a:bodyPr lIns="34275" tIns="34275" rIns="34275" bIns="34275" anchor="t" anchorCtr="0"/>
          <a:lstStyle>
            <a:lvl1pPr marL="0" marR="0" lvl="0"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707" name="Shape 707"/>
          <p:cNvSpPr txBox="1">
            <a:spLocks noGrp="1"/>
          </p:cNvSpPr>
          <p:nvPr>
            <p:ph type="body" idx="7"/>
          </p:nvPr>
        </p:nvSpPr>
        <p:spPr>
          <a:xfrm>
            <a:off x="3834700" y="1904999"/>
            <a:ext cx="1473300" cy="2194499"/>
          </a:xfrm>
          <a:prstGeom prst="rect">
            <a:avLst/>
          </a:prstGeom>
          <a:solidFill>
            <a:srgbClr val="1C304A"/>
          </a:solidFill>
          <a:ln>
            <a:noFill/>
          </a:ln>
        </p:spPr>
        <p:txBody>
          <a:bodyPr lIns="34275" tIns="34275" rIns="34275" bIns="34275" anchor="t" anchorCtr="0"/>
          <a:lstStyle>
            <a:lvl1pPr marL="0" marR="0" lvl="0" indent="0" algn="l" rtl="0">
              <a:lnSpc>
                <a:spcPct val="100000"/>
              </a:lnSpc>
              <a:spcBef>
                <a:spcPts val="0"/>
              </a:spcBef>
              <a:spcAft>
                <a:spcPts val="0"/>
              </a:spcAft>
              <a:buClr>
                <a:srgbClr val="00CFFF"/>
              </a:buClr>
              <a:buFont typeface="Helvetica Neue"/>
              <a:buNone/>
              <a:defRPr sz="7500" b="1" i="0" u="none" strike="noStrike" cap="none">
                <a:solidFill>
                  <a:srgbClr val="00CFFF"/>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708" name="Shape 708"/>
          <p:cNvSpPr txBox="1">
            <a:spLocks noGrp="1"/>
          </p:cNvSpPr>
          <p:nvPr>
            <p:ph type="body" idx="8"/>
          </p:nvPr>
        </p:nvSpPr>
        <p:spPr>
          <a:xfrm>
            <a:off x="3926894" y="3042157"/>
            <a:ext cx="1250700" cy="208500"/>
          </a:xfrm>
          <a:prstGeom prst="rect">
            <a:avLst/>
          </a:prstGeom>
          <a:noFill/>
          <a:ln>
            <a:noFill/>
          </a:ln>
        </p:spPr>
        <p:txBody>
          <a:bodyPr lIns="34275" tIns="34275" rIns="34275" bIns="34275" anchor="t" anchorCtr="0"/>
          <a:lstStyle>
            <a:lvl1pPr marL="0" marR="0" lvl="0"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709" name="Shape 709"/>
          <p:cNvSpPr txBox="1">
            <a:spLocks noGrp="1"/>
          </p:cNvSpPr>
          <p:nvPr>
            <p:ph type="body" idx="9"/>
          </p:nvPr>
        </p:nvSpPr>
        <p:spPr>
          <a:xfrm>
            <a:off x="5407515" y="1904999"/>
            <a:ext cx="1473300" cy="2194499"/>
          </a:xfrm>
          <a:prstGeom prst="rect">
            <a:avLst/>
          </a:prstGeom>
          <a:solidFill>
            <a:srgbClr val="1C304A"/>
          </a:solidFill>
          <a:ln>
            <a:noFill/>
          </a:ln>
        </p:spPr>
        <p:txBody>
          <a:bodyPr lIns="34275" tIns="34275" rIns="34275" bIns="34275" anchor="t" anchorCtr="0"/>
          <a:lstStyle>
            <a:lvl1pPr marL="0" marR="0" lvl="0" indent="0" algn="l" rtl="0">
              <a:lnSpc>
                <a:spcPct val="100000"/>
              </a:lnSpc>
              <a:spcBef>
                <a:spcPts val="0"/>
              </a:spcBef>
              <a:spcAft>
                <a:spcPts val="0"/>
              </a:spcAft>
              <a:buClr>
                <a:srgbClr val="00CFFF"/>
              </a:buClr>
              <a:buFont typeface="Helvetica Neue"/>
              <a:buNone/>
              <a:defRPr sz="7500" b="1" i="0" u="none" strike="noStrike" cap="none">
                <a:solidFill>
                  <a:srgbClr val="00CFFF"/>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710" name="Shape 710"/>
          <p:cNvSpPr txBox="1">
            <a:spLocks noGrp="1"/>
          </p:cNvSpPr>
          <p:nvPr>
            <p:ph type="body" idx="13"/>
          </p:nvPr>
        </p:nvSpPr>
        <p:spPr>
          <a:xfrm>
            <a:off x="5499710" y="3042157"/>
            <a:ext cx="1250700" cy="208500"/>
          </a:xfrm>
          <a:prstGeom prst="rect">
            <a:avLst/>
          </a:prstGeom>
          <a:noFill/>
          <a:ln>
            <a:noFill/>
          </a:ln>
        </p:spPr>
        <p:txBody>
          <a:bodyPr lIns="34275" tIns="34275" rIns="34275" bIns="34275" anchor="t" anchorCtr="0"/>
          <a:lstStyle>
            <a:lvl1pPr marL="0" marR="0" lvl="0"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711" name="Shape 711"/>
          <p:cNvSpPr txBox="1">
            <a:spLocks noGrp="1"/>
          </p:cNvSpPr>
          <p:nvPr>
            <p:ph type="body" idx="14"/>
          </p:nvPr>
        </p:nvSpPr>
        <p:spPr>
          <a:xfrm>
            <a:off x="6981355" y="1904999"/>
            <a:ext cx="1473300" cy="2194499"/>
          </a:xfrm>
          <a:prstGeom prst="rect">
            <a:avLst/>
          </a:prstGeom>
          <a:solidFill>
            <a:srgbClr val="1C304A"/>
          </a:solidFill>
          <a:ln>
            <a:noFill/>
          </a:ln>
        </p:spPr>
        <p:txBody>
          <a:bodyPr lIns="34275" tIns="34275" rIns="34275" bIns="34275" anchor="t" anchorCtr="0"/>
          <a:lstStyle>
            <a:lvl1pPr marL="0" marR="0" lvl="0" indent="0" algn="l" rtl="0">
              <a:lnSpc>
                <a:spcPct val="100000"/>
              </a:lnSpc>
              <a:spcBef>
                <a:spcPts val="0"/>
              </a:spcBef>
              <a:spcAft>
                <a:spcPts val="0"/>
              </a:spcAft>
              <a:buClr>
                <a:srgbClr val="00CFFF"/>
              </a:buClr>
              <a:buFont typeface="Helvetica Neue"/>
              <a:buNone/>
              <a:defRPr sz="7500" b="1" i="0" u="none" strike="noStrike" cap="none">
                <a:solidFill>
                  <a:srgbClr val="00CFFF"/>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712" name="Shape 712"/>
          <p:cNvSpPr txBox="1">
            <a:spLocks noGrp="1"/>
          </p:cNvSpPr>
          <p:nvPr>
            <p:ph type="body" idx="15"/>
          </p:nvPr>
        </p:nvSpPr>
        <p:spPr>
          <a:xfrm>
            <a:off x="7073549" y="3042157"/>
            <a:ext cx="1250700" cy="208500"/>
          </a:xfrm>
          <a:prstGeom prst="rect">
            <a:avLst/>
          </a:prstGeom>
          <a:noFill/>
          <a:ln>
            <a:noFill/>
          </a:ln>
        </p:spPr>
        <p:txBody>
          <a:bodyPr lIns="34275" tIns="34275" rIns="34275" bIns="34275" anchor="t" anchorCtr="0"/>
          <a:lstStyle>
            <a:lvl1pPr marL="0" marR="0" lvl="0"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713" name="Shape 713"/>
          <p:cNvSpPr txBox="1">
            <a:spLocks noGrp="1"/>
          </p:cNvSpPr>
          <p:nvPr>
            <p:ph type="sldNum" idx="12"/>
          </p:nvPr>
        </p:nvSpPr>
        <p:spPr>
          <a:xfrm>
            <a:off x="4569618" y="4905375"/>
            <a:ext cx="149400" cy="138600"/>
          </a:xfrm>
          <a:prstGeom prst="rect">
            <a:avLst/>
          </a:prstGeom>
          <a:noFill/>
          <a:ln>
            <a:noFill/>
          </a:ln>
        </p:spPr>
        <p:txBody>
          <a:bodyPr lIns="19050" tIns="19050" rIns="19050" bIns="19050" anchor="t" anchorCtr="0">
            <a:noAutofit/>
          </a:bodyPr>
          <a:lstStyle/>
          <a:p>
            <a:pPr marL="0" marR="0" lvl="0" indent="0" algn="l" rtl="0">
              <a:lnSpc>
                <a:spcPct val="120000"/>
              </a:lnSpc>
              <a:spcBef>
                <a:spcPts val="0"/>
              </a:spcBef>
              <a:spcAft>
                <a:spcPts val="0"/>
              </a:spcAft>
              <a:buClr>
                <a:srgbClr val="1C304A"/>
              </a:buClr>
              <a:buSzPct val="25000"/>
              <a:buFont typeface="Helvetica Neue"/>
              <a:buNone/>
            </a:pPr>
            <a:fld id="{00000000-1234-1234-1234-123412341234}" type="slidenum">
              <a:rPr lang="en" sz="800" b="0" i="0" u="none" strike="noStrike" cap="none">
                <a:solidFill>
                  <a:srgbClr val="1C304A"/>
                </a:solidFill>
                <a:latin typeface="Helvetica Neue"/>
                <a:ea typeface="Helvetica Neue"/>
                <a:cs typeface="Helvetica Neue"/>
                <a:sym typeface="Helvetica Neue"/>
              </a:rPr>
              <a:t>‹#›</a:t>
            </a:fld>
            <a:endParaRPr lang="en" sz="800" b="0" i="0" u="none" strike="noStrike" cap="none">
              <a:solidFill>
                <a:srgbClr val="1C304A"/>
              </a:solidFill>
              <a:latin typeface="Helvetica Neue"/>
              <a:ea typeface="Helvetica Neue"/>
              <a:cs typeface="Helvetica Neue"/>
              <a:sym typeface="Helvetica Neue"/>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cSld name="Numbered cols 3 dark">
    <p:bg>
      <p:bgPr>
        <a:solidFill>
          <a:srgbClr val="1C304A"/>
        </a:solidFill>
        <a:effectLst/>
      </p:bgPr>
    </p:bg>
    <p:spTree>
      <p:nvGrpSpPr>
        <p:cNvPr id="1" name="Shape 714"/>
        <p:cNvGrpSpPr/>
        <p:nvPr/>
      </p:nvGrpSpPr>
      <p:grpSpPr>
        <a:xfrm>
          <a:off x="0" y="0"/>
          <a:ext cx="0" cy="0"/>
          <a:chOff x="0" y="0"/>
          <a:chExt cx="0" cy="0"/>
        </a:xfrm>
      </p:grpSpPr>
      <p:sp>
        <p:nvSpPr>
          <p:cNvPr id="715" name="Shape 715"/>
          <p:cNvSpPr txBox="1">
            <a:spLocks noGrp="1"/>
          </p:cNvSpPr>
          <p:nvPr>
            <p:ph type="body" idx="1"/>
          </p:nvPr>
        </p:nvSpPr>
        <p:spPr>
          <a:xfrm>
            <a:off x="664959" y="614869"/>
            <a:ext cx="3995400" cy="208499"/>
          </a:xfrm>
          <a:prstGeom prst="rect">
            <a:avLst/>
          </a:prstGeom>
          <a:noFill/>
          <a:ln>
            <a:noFill/>
          </a:ln>
        </p:spPr>
        <p:txBody>
          <a:bodyPr lIns="34275" tIns="34275" rIns="34275" bIns="34275" anchor="t" anchorCtr="0"/>
          <a:lstStyle>
            <a:lvl1pPr marL="0" marR="0" lvl="0"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716" name="Shape 716"/>
          <p:cNvSpPr txBox="1">
            <a:spLocks noGrp="1"/>
          </p:cNvSpPr>
          <p:nvPr>
            <p:ph type="body" idx="2"/>
          </p:nvPr>
        </p:nvSpPr>
        <p:spPr>
          <a:xfrm>
            <a:off x="669721" y="945387"/>
            <a:ext cx="7450800" cy="321900"/>
          </a:xfrm>
          <a:prstGeom prst="rect">
            <a:avLst/>
          </a:prstGeom>
          <a:noFill/>
          <a:ln>
            <a:noFill/>
          </a:ln>
        </p:spPr>
        <p:txBody>
          <a:bodyPr lIns="34275" tIns="34275" rIns="34275" bIns="34275" anchor="t" anchorCtr="0"/>
          <a:lstStyle>
            <a:lvl1pPr marL="0" marR="0" lvl="0"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717" name="Shape 717"/>
          <p:cNvSpPr txBox="1">
            <a:spLocks noGrp="1"/>
          </p:cNvSpPr>
          <p:nvPr>
            <p:ph type="body" idx="3"/>
          </p:nvPr>
        </p:nvSpPr>
        <p:spPr>
          <a:xfrm>
            <a:off x="695269" y="2063961"/>
            <a:ext cx="584700" cy="952500"/>
          </a:xfrm>
          <a:prstGeom prst="rect">
            <a:avLst/>
          </a:prstGeom>
          <a:noFill/>
          <a:ln>
            <a:noFill/>
          </a:ln>
        </p:spPr>
        <p:txBody>
          <a:bodyPr lIns="34275" tIns="34275" rIns="34275" bIns="34275" anchor="t" anchorCtr="0"/>
          <a:lstStyle>
            <a:lvl1pPr marL="0" marR="0" lvl="0" indent="0" algn="l" rtl="0">
              <a:lnSpc>
                <a:spcPct val="100000"/>
              </a:lnSpc>
              <a:spcBef>
                <a:spcPts val="0"/>
              </a:spcBef>
              <a:spcAft>
                <a:spcPts val="0"/>
              </a:spcAft>
              <a:buClr>
                <a:srgbClr val="00CFFF"/>
              </a:buClr>
              <a:buFont typeface="Helvetica Neue"/>
              <a:buNone/>
              <a:defRPr sz="7500" b="1" i="0" u="none" strike="noStrike" cap="none">
                <a:solidFill>
                  <a:srgbClr val="00CFFF"/>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718" name="Shape 718"/>
          <p:cNvSpPr txBox="1">
            <a:spLocks noGrp="1"/>
          </p:cNvSpPr>
          <p:nvPr>
            <p:ph type="body" idx="4"/>
          </p:nvPr>
        </p:nvSpPr>
        <p:spPr>
          <a:xfrm>
            <a:off x="681820" y="1732513"/>
            <a:ext cx="231600" cy="113400"/>
          </a:xfrm>
          <a:prstGeom prst="rect">
            <a:avLst/>
          </a:prstGeom>
          <a:noFill/>
          <a:ln>
            <a:noFill/>
          </a:ln>
        </p:spPr>
        <p:txBody>
          <a:bodyPr lIns="34275" tIns="34275" rIns="34275" bIns="34275" anchor="b" anchorCtr="0"/>
          <a:lstStyle>
            <a:lvl1pPr marL="0" marR="0" lvl="0" indent="0" algn="l" rtl="0">
              <a:lnSpc>
                <a:spcPct val="120000"/>
              </a:lnSpc>
              <a:spcBef>
                <a:spcPts val="900"/>
              </a:spcBef>
              <a:spcAft>
                <a:spcPts val="0"/>
              </a:spcAft>
              <a:buClr>
                <a:srgbClr val="FEFDFD"/>
              </a:buClr>
              <a:buFont typeface="Helvetica Neue"/>
              <a:buNone/>
              <a:defRPr sz="900" b="1" i="0" u="none" strike="noStrike" cap="none">
                <a:solidFill>
                  <a:srgbClr val="FEFDFD"/>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719" name="Shape 719"/>
          <p:cNvSpPr txBox="1">
            <a:spLocks noGrp="1"/>
          </p:cNvSpPr>
          <p:nvPr>
            <p:ph type="body" idx="5"/>
          </p:nvPr>
        </p:nvSpPr>
        <p:spPr>
          <a:xfrm>
            <a:off x="673454" y="3410587"/>
            <a:ext cx="1871700" cy="1087800"/>
          </a:xfrm>
          <a:prstGeom prst="rect">
            <a:avLst/>
          </a:prstGeom>
          <a:noFill/>
          <a:ln>
            <a:noFill/>
          </a:ln>
        </p:spPr>
        <p:txBody>
          <a:bodyPr lIns="34275" tIns="34275" rIns="34275" bIns="34275" anchor="t" anchorCtr="0"/>
          <a:lstStyle>
            <a:lvl1pPr marL="0" marR="0" lvl="0"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720" name="Shape 720"/>
          <p:cNvSpPr txBox="1">
            <a:spLocks noGrp="1"/>
          </p:cNvSpPr>
          <p:nvPr>
            <p:ph type="body" idx="6"/>
          </p:nvPr>
        </p:nvSpPr>
        <p:spPr>
          <a:xfrm>
            <a:off x="3310960" y="2063961"/>
            <a:ext cx="584700" cy="952500"/>
          </a:xfrm>
          <a:prstGeom prst="rect">
            <a:avLst/>
          </a:prstGeom>
          <a:noFill/>
          <a:ln>
            <a:noFill/>
          </a:ln>
        </p:spPr>
        <p:txBody>
          <a:bodyPr lIns="34275" tIns="34275" rIns="34275" bIns="34275" anchor="t" anchorCtr="0"/>
          <a:lstStyle>
            <a:lvl1pPr marL="0" marR="0" lvl="0" indent="0" algn="l" rtl="0">
              <a:lnSpc>
                <a:spcPct val="100000"/>
              </a:lnSpc>
              <a:spcBef>
                <a:spcPts val="0"/>
              </a:spcBef>
              <a:spcAft>
                <a:spcPts val="0"/>
              </a:spcAft>
              <a:buClr>
                <a:srgbClr val="00CFFF"/>
              </a:buClr>
              <a:buFont typeface="Helvetica Neue"/>
              <a:buNone/>
              <a:defRPr sz="7500" b="1" i="0" u="none" strike="noStrike" cap="none">
                <a:solidFill>
                  <a:srgbClr val="00CFFF"/>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721" name="Shape 721"/>
          <p:cNvSpPr txBox="1">
            <a:spLocks noGrp="1"/>
          </p:cNvSpPr>
          <p:nvPr>
            <p:ph type="body" idx="7"/>
          </p:nvPr>
        </p:nvSpPr>
        <p:spPr>
          <a:xfrm>
            <a:off x="3334773" y="1713463"/>
            <a:ext cx="231600" cy="113400"/>
          </a:xfrm>
          <a:prstGeom prst="rect">
            <a:avLst/>
          </a:prstGeom>
          <a:noFill/>
          <a:ln>
            <a:noFill/>
          </a:ln>
        </p:spPr>
        <p:txBody>
          <a:bodyPr lIns="34275" tIns="34275" rIns="34275" bIns="34275" anchor="b" anchorCtr="0"/>
          <a:lstStyle>
            <a:lvl1pPr marL="0" marR="0" lvl="0" indent="0" algn="l" rtl="0">
              <a:lnSpc>
                <a:spcPct val="120000"/>
              </a:lnSpc>
              <a:spcBef>
                <a:spcPts val="900"/>
              </a:spcBef>
              <a:spcAft>
                <a:spcPts val="0"/>
              </a:spcAft>
              <a:buClr>
                <a:srgbClr val="FEFDFD"/>
              </a:buClr>
              <a:buFont typeface="Helvetica Neue"/>
              <a:buNone/>
              <a:defRPr sz="900" b="1" i="0" u="none" strike="noStrike" cap="none">
                <a:solidFill>
                  <a:srgbClr val="FEFDFD"/>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722" name="Shape 722"/>
          <p:cNvSpPr txBox="1">
            <a:spLocks noGrp="1"/>
          </p:cNvSpPr>
          <p:nvPr>
            <p:ph type="body" idx="8"/>
          </p:nvPr>
        </p:nvSpPr>
        <p:spPr>
          <a:xfrm>
            <a:off x="3334773" y="3410587"/>
            <a:ext cx="1893300" cy="1087800"/>
          </a:xfrm>
          <a:prstGeom prst="rect">
            <a:avLst/>
          </a:prstGeom>
          <a:noFill/>
          <a:ln>
            <a:noFill/>
          </a:ln>
        </p:spPr>
        <p:txBody>
          <a:bodyPr lIns="34275" tIns="34275" rIns="34275" bIns="34275" anchor="t" anchorCtr="0"/>
          <a:lstStyle>
            <a:lvl1pPr marL="0" marR="0" lvl="0"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723" name="Shape 723"/>
          <p:cNvSpPr txBox="1">
            <a:spLocks noGrp="1"/>
          </p:cNvSpPr>
          <p:nvPr>
            <p:ph type="body" idx="9"/>
          </p:nvPr>
        </p:nvSpPr>
        <p:spPr>
          <a:xfrm>
            <a:off x="5948467" y="2063961"/>
            <a:ext cx="584700" cy="952500"/>
          </a:xfrm>
          <a:prstGeom prst="rect">
            <a:avLst/>
          </a:prstGeom>
          <a:noFill/>
          <a:ln>
            <a:noFill/>
          </a:ln>
        </p:spPr>
        <p:txBody>
          <a:bodyPr lIns="34275" tIns="34275" rIns="34275" bIns="34275" anchor="t" anchorCtr="0"/>
          <a:lstStyle>
            <a:lvl1pPr marL="0" marR="0" lvl="0" indent="0" algn="l" rtl="0">
              <a:lnSpc>
                <a:spcPct val="100000"/>
              </a:lnSpc>
              <a:spcBef>
                <a:spcPts val="0"/>
              </a:spcBef>
              <a:spcAft>
                <a:spcPts val="0"/>
              </a:spcAft>
              <a:buClr>
                <a:srgbClr val="00CFFF"/>
              </a:buClr>
              <a:buFont typeface="Helvetica Neue"/>
              <a:buNone/>
              <a:defRPr sz="7500" b="1" i="0" u="none" strike="noStrike" cap="none">
                <a:solidFill>
                  <a:srgbClr val="00CFFF"/>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724" name="Shape 724"/>
          <p:cNvSpPr txBox="1">
            <a:spLocks noGrp="1"/>
          </p:cNvSpPr>
          <p:nvPr>
            <p:ph type="body" idx="13"/>
          </p:nvPr>
        </p:nvSpPr>
        <p:spPr>
          <a:xfrm>
            <a:off x="5977042" y="1713463"/>
            <a:ext cx="231600" cy="113400"/>
          </a:xfrm>
          <a:prstGeom prst="rect">
            <a:avLst/>
          </a:prstGeom>
          <a:noFill/>
          <a:ln>
            <a:noFill/>
          </a:ln>
        </p:spPr>
        <p:txBody>
          <a:bodyPr lIns="34275" tIns="34275" rIns="34275" bIns="34275" anchor="b" anchorCtr="0"/>
          <a:lstStyle>
            <a:lvl1pPr marL="0" marR="0" lvl="0" indent="0" algn="l" rtl="0">
              <a:lnSpc>
                <a:spcPct val="120000"/>
              </a:lnSpc>
              <a:spcBef>
                <a:spcPts val="900"/>
              </a:spcBef>
              <a:spcAft>
                <a:spcPts val="0"/>
              </a:spcAft>
              <a:buClr>
                <a:srgbClr val="FEFDFD"/>
              </a:buClr>
              <a:buFont typeface="Helvetica Neue"/>
              <a:buNone/>
              <a:defRPr sz="900" b="1" i="0" u="none" strike="noStrike" cap="none">
                <a:solidFill>
                  <a:srgbClr val="FEFDFD"/>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725" name="Shape 725"/>
          <p:cNvSpPr/>
          <p:nvPr/>
        </p:nvSpPr>
        <p:spPr>
          <a:xfrm>
            <a:off x="683418" y="1957388"/>
            <a:ext cx="1857300" cy="85800"/>
          </a:xfrm>
          <a:prstGeom prst="rect">
            <a:avLst/>
          </a:prstGeom>
          <a:solidFill>
            <a:srgbClr val="00CFFF"/>
          </a:solidFill>
          <a:ln>
            <a:noFill/>
          </a:ln>
        </p:spPr>
        <p:txBody>
          <a:bodyPr lIns="19050" tIns="19050" rIns="19050" bIns="19050" anchor="ctr" anchorCtr="0">
            <a:noAutofit/>
          </a:bodyPr>
          <a:lstStyle/>
          <a:p>
            <a:pPr marL="0" marR="0" lvl="0" indent="0" algn="l" rtl="0">
              <a:lnSpc>
                <a:spcPct val="100000"/>
              </a:lnSpc>
              <a:spcBef>
                <a:spcPts val="0"/>
              </a:spcBef>
              <a:spcAft>
                <a:spcPts val="0"/>
              </a:spcAft>
              <a:buClr>
                <a:srgbClr val="00CFFF"/>
              </a:buClr>
              <a:buFont typeface="Helvetica Neue"/>
              <a:buNone/>
            </a:pPr>
            <a:endParaRPr sz="7500" b="1" i="0" u="none" strike="noStrike" cap="none">
              <a:solidFill>
                <a:srgbClr val="00CFFF"/>
              </a:solidFill>
              <a:latin typeface="Helvetica Neue"/>
              <a:ea typeface="Helvetica Neue"/>
              <a:cs typeface="Helvetica Neue"/>
              <a:sym typeface="Helvetica Neue"/>
            </a:endParaRPr>
          </a:p>
        </p:txBody>
      </p:sp>
      <p:sp>
        <p:nvSpPr>
          <p:cNvPr id="726" name="Shape 726"/>
          <p:cNvSpPr/>
          <p:nvPr/>
        </p:nvSpPr>
        <p:spPr>
          <a:xfrm>
            <a:off x="3338376" y="1957388"/>
            <a:ext cx="1857300" cy="85800"/>
          </a:xfrm>
          <a:prstGeom prst="rect">
            <a:avLst/>
          </a:prstGeom>
          <a:solidFill>
            <a:srgbClr val="00CFFF"/>
          </a:solidFill>
          <a:ln>
            <a:noFill/>
          </a:ln>
        </p:spPr>
        <p:txBody>
          <a:bodyPr lIns="19050" tIns="19050" rIns="19050" bIns="19050" anchor="ctr" anchorCtr="0">
            <a:noAutofit/>
          </a:bodyPr>
          <a:lstStyle/>
          <a:p>
            <a:pPr marL="0" marR="0" lvl="0" indent="0" algn="l" rtl="0">
              <a:lnSpc>
                <a:spcPct val="100000"/>
              </a:lnSpc>
              <a:spcBef>
                <a:spcPts val="0"/>
              </a:spcBef>
              <a:spcAft>
                <a:spcPts val="0"/>
              </a:spcAft>
              <a:buClr>
                <a:srgbClr val="00CFFF"/>
              </a:buClr>
              <a:buFont typeface="Helvetica Neue"/>
              <a:buNone/>
            </a:pPr>
            <a:endParaRPr sz="7500" b="1" i="0" u="none" strike="noStrike" cap="none">
              <a:solidFill>
                <a:srgbClr val="00CFFF"/>
              </a:solidFill>
              <a:latin typeface="Helvetica Neue"/>
              <a:ea typeface="Helvetica Neue"/>
              <a:cs typeface="Helvetica Neue"/>
              <a:sym typeface="Helvetica Neue"/>
            </a:endParaRPr>
          </a:p>
        </p:txBody>
      </p:sp>
      <p:sp>
        <p:nvSpPr>
          <p:cNvPr id="727" name="Shape 727"/>
          <p:cNvSpPr/>
          <p:nvPr/>
        </p:nvSpPr>
        <p:spPr>
          <a:xfrm>
            <a:off x="5980645" y="1957388"/>
            <a:ext cx="1857300" cy="85800"/>
          </a:xfrm>
          <a:prstGeom prst="rect">
            <a:avLst/>
          </a:prstGeom>
          <a:solidFill>
            <a:srgbClr val="00CFFF"/>
          </a:solidFill>
          <a:ln>
            <a:noFill/>
          </a:ln>
        </p:spPr>
        <p:txBody>
          <a:bodyPr lIns="19050" tIns="19050" rIns="19050" bIns="19050" anchor="ctr" anchorCtr="0">
            <a:noAutofit/>
          </a:bodyPr>
          <a:lstStyle/>
          <a:p>
            <a:pPr marL="0" marR="0" lvl="0" indent="0" algn="l" rtl="0">
              <a:lnSpc>
                <a:spcPct val="100000"/>
              </a:lnSpc>
              <a:spcBef>
                <a:spcPts val="0"/>
              </a:spcBef>
              <a:spcAft>
                <a:spcPts val="0"/>
              </a:spcAft>
              <a:buClr>
                <a:srgbClr val="00CFFF"/>
              </a:buClr>
              <a:buFont typeface="Helvetica Neue"/>
              <a:buNone/>
            </a:pPr>
            <a:endParaRPr sz="7500" b="1" i="0" u="none" strike="noStrike" cap="none">
              <a:solidFill>
                <a:srgbClr val="00CFFF"/>
              </a:solidFill>
              <a:latin typeface="Helvetica Neue"/>
              <a:ea typeface="Helvetica Neue"/>
              <a:cs typeface="Helvetica Neue"/>
              <a:sym typeface="Helvetica Neue"/>
            </a:endParaRPr>
          </a:p>
        </p:txBody>
      </p:sp>
      <p:sp>
        <p:nvSpPr>
          <p:cNvPr id="728" name="Shape 728"/>
          <p:cNvSpPr txBox="1">
            <a:spLocks noGrp="1"/>
          </p:cNvSpPr>
          <p:nvPr>
            <p:ph type="body" idx="14"/>
          </p:nvPr>
        </p:nvSpPr>
        <p:spPr>
          <a:xfrm>
            <a:off x="5977042" y="3410587"/>
            <a:ext cx="1893300" cy="1087800"/>
          </a:xfrm>
          <a:prstGeom prst="rect">
            <a:avLst/>
          </a:prstGeom>
          <a:noFill/>
          <a:ln>
            <a:noFill/>
          </a:ln>
        </p:spPr>
        <p:txBody>
          <a:bodyPr lIns="34275" tIns="34275" rIns="34275" bIns="34275" anchor="t" anchorCtr="0"/>
          <a:lstStyle>
            <a:lvl1pPr marL="0" marR="0" lvl="0"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729" name="Shape 729"/>
          <p:cNvSpPr txBox="1">
            <a:spLocks noGrp="1"/>
          </p:cNvSpPr>
          <p:nvPr>
            <p:ph type="sldNum" idx="12"/>
          </p:nvPr>
        </p:nvSpPr>
        <p:spPr>
          <a:xfrm>
            <a:off x="8320086" y="4814887"/>
            <a:ext cx="134100" cy="125700"/>
          </a:xfrm>
          <a:prstGeom prst="rect">
            <a:avLst/>
          </a:prstGeom>
          <a:noFill/>
          <a:ln>
            <a:noFill/>
          </a:ln>
        </p:spPr>
        <p:txBody>
          <a:bodyPr lIns="19050" tIns="19050" rIns="19050" bIns="19050" anchor="t" anchorCtr="0">
            <a:noAutofit/>
          </a:bodyPr>
          <a:lstStyle/>
          <a:p>
            <a:pPr marL="0" marR="0" lvl="0" indent="0" algn="r" rtl="0">
              <a:lnSpc>
                <a:spcPct val="120000"/>
              </a:lnSpc>
              <a:spcBef>
                <a:spcPts val="0"/>
              </a:spcBef>
              <a:spcAft>
                <a:spcPts val="0"/>
              </a:spcAft>
              <a:buClr>
                <a:srgbClr val="00CFFF"/>
              </a:buClr>
              <a:buSzPct val="25000"/>
              <a:buFont typeface="Helvetica Neue"/>
              <a:buNone/>
            </a:pPr>
            <a:fld id="{00000000-1234-1234-1234-123412341234}" type="slidenum">
              <a:rPr lang="en" sz="700" b="0" i="0" u="none" strike="noStrike" cap="none">
                <a:solidFill>
                  <a:srgbClr val="00CFFF"/>
                </a:solidFill>
                <a:latin typeface="Helvetica Neue"/>
                <a:ea typeface="Helvetica Neue"/>
                <a:cs typeface="Helvetica Neue"/>
                <a:sym typeface="Helvetica Neue"/>
              </a:rPr>
              <a:t>‹#›</a:t>
            </a:fld>
            <a:endParaRPr lang="en" sz="700" b="0" i="0" u="none" strike="noStrike" cap="none">
              <a:solidFill>
                <a:srgbClr val="00CFFF"/>
              </a:solidFill>
              <a:latin typeface="Helvetica Neue"/>
              <a:ea typeface="Helvetica Neue"/>
              <a:cs typeface="Helvetica Neue"/>
              <a:sym typeface="Helvetica Neue"/>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cSld name="Numbered cols 3 white">
    <p:bg>
      <p:bgPr>
        <a:solidFill>
          <a:srgbClr val="FEFDFD"/>
        </a:solidFill>
        <a:effectLst/>
      </p:bgPr>
    </p:bg>
    <p:spTree>
      <p:nvGrpSpPr>
        <p:cNvPr id="1" name="Shape 730"/>
        <p:cNvGrpSpPr/>
        <p:nvPr/>
      </p:nvGrpSpPr>
      <p:grpSpPr>
        <a:xfrm>
          <a:off x="0" y="0"/>
          <a:ext cx="0" cy="0"/>
          <a:chOff x="0" y="0"/>
          <a:chExt cx="0" cy="0"/>
        </a:xfrm>
      </p:grpSpPr>
      <p:sp>
        <p:nvSpPr>
          <p:cNvPr id="731" name="Shape 731"/>
          <p:cNvSpPr txBox="1">
            <a:spLocks noGrp="1"/>
          </p:cNvSpPr>
          <p:nvPr>
            <p:ph type="body" idx="1"/>
          </p:nvPr>
        </p:nvSpPr>
        <p:spPr>
          <a:xfrm>
            <a:off x="695269" y="2063961"/>
            <a:ext cx="584700" cy="952500"/>
          </a:xfrm>
          <a:prstGeom prst="rect">
            <a:avLst/>
          </a:prstGeom>
          <a:noFill/>
          <a:ln>
            <a:noFill/>
          </a:ln>
        </p:spPr>
        <p:txBody>
          <a:bodyPr lIns="34275" tIns="34275" rIns="34275" bIns="34275" anchor="t" anchorCtr="0"/>
          <a:lstStyle>
            <a:lvl1pPr marL="0" marR="0" lvl="0" indent="0" algn="l" rtl="0">
              <a:lnSpc>
                <a:spcPct val="100000"/>
              </a:lnSpc>
              <a:spcBef>
                <a:spcPts val="0"/>
              </a:spcBef>
              <a:spcAft>
                <a:spcPts val="0"/>
              </a:spcAft>
              <a:buClr>
                <a:srgbClr val="007EA8"/>
              </a:buClr>
              <a:buFont typeface="Helvetica Neue"/>
              <a:buNone/>
              <a:defRPr sz="7500" b="1" i="0" u="none" strike="noStrike" cap="none">
                <a:solidFill>
                  <a:srgbClr val="007EA8"/>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732" name="Shape 732"/>
          <p:cNvSpPr txBox="1">
            <a:spLocks noGrp="1"/>
          </p:cNvSpPr>
          <p:nvPr>
            <p:ph type="body" idx="2"/>
          </p:nvPr>
        </p:nvSpPr>
        <p:spPr>
          <a:xfrm>
            <a:off x="681820" y="1732513"/>
            <a:ext cx="510900" cy="113400"/>
          </a:xfrm>
          <a:prstGeom prst="rect">
            <a:avLst/>
          </a:prstGeom>
          <a:noFill/>
          <a:ln>
            <a:noFill/>
          </a:ln>
        </p:spPr>
        <p:txBody>
          <a:bodyPr lIns="34275" tIns="34275" rIns="34275" bIns="34275" anchor="b" anchorCtr="0"/>
          <a:lstStyle>
            <a:lvl1pPr marL="0" marR="0" lvl="0" indent="0" algn="l" rtl="0">
              <a:lnSpc>
                <a:spcPct val="120000"/>
              </a:lnSpc>
              <a:spcBef>
                <a:spcPts val="900"/>
              </a:spcBef>
              <a:spcAft>
                <a:spcPts val="0"/>
              </a:spcAft>
              <a:buClr>
                <a:srgbClr val="1C304A"/>
              </a:buClr>
              <a:buFont typeface="Helvetica Neue"/>
              <a:buNone/>
              <a:defRPr sz="900" b="1" i="0" u="none" strike="noStrike" cap="none">
                <a:solidFill>
                  <a:srgbClr val="1C304A"/>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733" name="Shape 733"/>
          <p:cNvSpPr txBox="1">
            <a:spLocks noGrp="1"/>
          </p:cNvSpPr>
          <p:nvPr>
            <p:ph type="body" idx="3"/>
          </p:nvPr>
        </p:nvSpPr>
        <p:spPr>
          <a:xfrm>
            <a:off x="673454" y="3410587"/>
            <a:ext cx="1871700" cy="1087800"/>
          </a:xfrm>
          <a:prstGeom prst="rect">
            <a:avLst/>
          </a:prstGeom>
          <a:noFill/>
          <a:ln>
            <a:noFill/>
          </a:ln>
        </p:spPr>
        <p:txBody>
          <a:bodyPr lIns="34275" tIns="34275" rIns="34275" bIns="34275" anchor="t" anchorCtr="0"/>
          <a:lstStyle>
            <a:lvl1pPr marL="0" marR="0" lvl="0"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734" name="Shape 734"/>
          <p:cNvSpPr txBox="1">
            <a:spLocks noGrp="1"/>
          </p:cNvSpPr>
          <p:nvPr>
            <p:ph type="body" idx="4"/>
          </p:nvPr>
        </p:nvSpPr>
        <p:spPr>
          <a:xfrm>
            <a:off x="3310960" y="2063961"/>
            <a:ext cx="584700" cy="952500"/>
          </a:xfrm>
          <a:prstGeom prst="rect">
            <a:avLst/>
          </a:prstGeom>
          <a:noFill/>
          <a:ln>
            <a:noFill/>
          </a:ln>
        </p:spPr>
        <p:txBody>
          <a:bodyPr lIns="34275" tIns="34275" rIns="34275" bIns="34275" anchor="t" anchorCtr="0"/>
          <a:lstStyle>
            <a:lvl1pPr marL="0" marR="0" lvl="0" indent="0" algn="l" rtl="0">
              <a:lnSpc>
                <a:spcPct val="100000"/>
              </a:lnSpc>
              <a:spcBef>
                <a:spcPts val="0"/>
              </a:spcBef>
              <a:spcAft>
                <a:spcPts val="0"/>
              </a:spcAft>
              <a:buClr>
                <a:srgbClr val="007EA8"/>
              </a:buClr>
              <a:buFont typeface="Helvetica Neue"/>
              <a:buNone/>
              <a:defRPr sz="7500" b="1" i="0" u="none" strike="noStrike" cap="none">
                <a:solidFill>
                  <a:srgbClr val="007EA8"/>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735" name="Shape 735"/>
          <p:cNvSpPr txBox="1">
            <a:spLocks noGrp="1"/>
          </p:cNvSpPr>
          <p:nvPr>
            <p:ph type="body" idx="5"/>
          </p:nvPr>
        </p:nvSpPr>
        <p:spPr>
          <a:xfrm>
            <a:off x="3334773" y="1713463"/>
            <a:ext cx="530400" cy="113400"/>
          </a:xfrm>
          <a:prstGeom prst="rect">
            <a:avLst/>
          </a:prstGeom>
          <a:noFill/>
          <a:ln>
            <a:noFill/>
          </a:ln>
        </p:spPr>
        <p:txBody>
          <a:bodyPr lIns="34275" tIns="34275" rIns="34275" bIns="34275" anchor="b" anchorCtr="0"/>
          <a:lstStyle>
            <a:lvl1pPr marL="0" marR="0" lvl="0" indent="0" algn="l" rtl="0">
              <a:lnSpc>
                <a:spcPct val="120000"/>
              </a:lnSpc>
              <a:spcBef>
                <a:spcPts val="900"/>
              </a:spcBef>
              <a:spcAft>
                <a:spcPts val="0"/>
              </a:spcAft>
              <a:buClr>
                <a:srgbClr val="1C304A"/>
              </a:buClr>
              <a:buFont typeface="Helvetica Neue"/>
              <a:buNone/>
              <a:defRPr sz="900" b="1" i="0" u="none" strike="noStrike" cap="none">
                <a:solidFill>
                  <a:srgbClr val="1C304A"/>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736" name="Shape 736"/>
          <p:cNvSpPr txBox="1">
            <a:spLocks noGrp="1"/>
          </p:cNvSpPr>
          <p:nvPr>
            <p:ph type="body" idx="6"/>
          </p:nvPr>
        </p:nvSpPr>
        <p:spPr>
          <a:xfrm>
            <a:off x="3334773" y="3410587"/>
            <a:ext cx="1893300" cy="1087800"/>
          </a:xfrm>
          <a:prstGeom prst="rect">
            <a:avLst/>
          </a:prstGeom>
          <a:noFill/>
          <a:ln>
            <a:noFill/>
          </a:ln>
        </p:spPr>
        <p:txBody>
          <a:bodyPr lIns="34275" tIns="34275" rIns="34275" bIns="34275" anchor="t" anchorCtr="0"/>
          <a:lstStyle>
            <a:lvl1pPr marL="0" marR="0" lvl="0"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737" name="Shape 737"/>
          <p:cNvSpPr txBox="1">
            <a:spLocks noGrp="1"/>
          </p:cNvSpPr>
          <p:nvPr>
            <p:ph type="body" idx="7"/>
          </p:nvPr>
        </p:nvSpPr>
        <p:spPr>
          <a:xfrm>
            <a:off x="5948467" y="2063961"/>
            <a:ext cx="584700" cy="952500"/>
          </a:xfrm>
          <a:prstGeom prst="rect">
            <a:avLst/>
          </a:prstGeom>
          <a:noFill/>
          <a:ln>
            <a:noFill/>
          </a:ln>
        </p:spPr>
        <p:txBody>
          <a:bodyPr lIns="34275" tIns="34275" rIns="34275" bIns="34275" anchor="t" anchorCtr="0"/>
          <a:lstStyle>
            <a:lvl1pPr marL="0" marR="0" lvl="0" indent="0" algn="l" rtl="0">
              <a:lnSpc>
                <a:spcPct val="100000"/>
              </a:lnSpc>
              <a:spcBef>
                <a:spcPts val="0"/>
              </a:spcBef>
              <a:spcAft>
                <a:spcPts val="0"/>
              </a:spcAft>
              <a:buClr>
                <a:srgbClr val="007EA8"/>
              </a:buClr>
              <a:buFont typeface="Helvetica Neue"/>
              <a:buNone/>
              <a:defRPr sz="7500" b="1" i="0" u="none" strike="noStrike" cap="none">
                <a:solidFill>
                  <a:srgbClr val="007EA8"/>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738" name="Shape 738"/>
          <p:cNvSpPr txBox="1">
            <a:spLocks noGrp="1"/>
          </p:cNvSpPr>
          <p:nvPr>
            <p:ph type="body" idx="8"/>
          </p:nvPr>
        </p:nvSpPr>
        <p:spPr>
          <a:xfrm>
            <a:off x="5977042" y="1713463"/>
            <a:ext cx="650700" cy="113400"/>
          </a:xfrm>
          <a:prstGeom prst="rect">
            <a:avLst/>
          </a:prstGeom>
          <a:noFill/>
          <a:ln>
            <a:noFill/>
          </a:ln>
        </p:spPr>
        <p:txBody>
          <a:bodyPr lIns="34275" tIns="34275" rIns="34275" bIns="34275" anchor="b" anchorCtr="0"/>
          <a:lstStyle>
            <a:lvl1pPr marL="0" marR="0" lvl="0" indent="0" algn="l" rtl="0">
              <a:lnSpc>
                <a:spcPct val="120000"/>
              </a:lnSpc>
              <a:spcBef>
                <a:spcPts val="900"/>
              </a:spcBef>
              <a:spcAft>
                <a:spcPts val="0"/>
              </a:spcAft>
              <a:buClr>
                <a:srgbClr val="1C304A"/>
              </a:buClr>
              <a:buFont typeface="Helvetica Neue"/>
              <a:buNone/>
              <a:defRPr sz="900" b="1" i="0" u="none" strike="noStrike" cap="none">
                <a:solidFill>
                  <a:srgbClr val="1C304A"/>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739" name="Shape 739"/>
          <p:cNvSpPr/>
          <p:nvPr/>
        </p:nvSpPr>
        <p:spPr>
          <a:xfrm>
            <a:off x="683418" y="1957388"/>
            <a:ext cx="1857300" cy="85800"/>
          </a:xfrm>
          <a:prstGeom prst="rect">
            <a:avLst/>
          </a:prstGeom>
          <a:solidFill>
            <a:srgbClr val="007EA8"/>
          </a:solidFill>
          <a:ln>
            <a:noFill/>
          </a:ln>
        </p:spPr>
        <p:txBody>
          <a:bodyPr lIns="19050" tIns="19050" rIns="19050" bIns="19050" anchor="ctr" anchorCtr="0">
            <a:noAutofit/>
          </a:bodyPr>
          <a:lstStyle/>
          <a:p>
            <a:pPr marL="0" marR="0" lvl="0" indent="0" algn="l" rtl="0">
              <a:lnSpc>
                <a:spcPct val="100000"/>
              </a:lnSpc>
              <a:spcBef>
                <a:spcPts val="0"/>
              </a:spcBef>
              <a:spcAft>
                <a:spcPts val="0"/>
              </a:spcAft>
              <a:buClr>
                <a:srgbClr val="007EA8"/>
              </a:buClr>
              <a:buFont typeface="Helvetica Neue"/>
              <a:buNone/>
            </a:pPr>
            <a:endParaRPr sz="7500" b="1" i="0" u="none" strike="noStrike" cap="none">
              <a:solidFill>
                <a:srgbClr val="007EA8"/>
              </a:solidFill>
              <a:latin typeface="Helvetica Neue"/>
              <a:ea typeface="Helvetica Neue"/>
              <a:cs typeface="Helvetica Neue"/>
              <a:sym typeface="Helvetica Neue"/>
            </a:endParaRPr>
          </a:p>
        </p:txBody>
      </p:sp>
      <p:sp>
        <p:nvSpPr>
          <p:cNvPr id="740" name="Shape 740"/>
          <p:cNvSpPr/>
          <p:nvPr/>
        </p:nvSpPr>
        <p:spPr>
          <a:xfrm>
            <a:off x="3338376" y="1957388"/>
            <a:ext cx="1857300" cy="85800"/>
          </a:xfrm>
          <a:prstGeom prst="rect">
            <a:avLst/>
          </a:prstGeom>
          <a:solidFill>
            <a:srgbClr val="007EA8"/>
          </a:solidFill>
          <a:ln>
            <a:noFill/>
          </a:ln>
        </p:spPr>
        <p:txBody>
          <a:bodyPr lIns="19050" tIns="19050" rIns="19050" bIns="19050" anchor="ctr" anchorCtr="0">
            <a:noAutofit/>
          </a:bodyPr>
          <a:lstStyle/>
          <a:p>
            <a:pPr marL="0" marR="0" lvl="0" indent="0" algn="l" rtl="0">
              <a:lnSpc>
                <a:spcPct val="100000"/>
              </a:lnSpc>
              <a:spcBef>
                <a:spcPts val="0"/>
              </a:spcBef>
              <a:spcAft>
                <a:spcPts val="0"/>
              </a:spcAft>
              <a:buClr>
                <a:srgbClr val="007EA8"/>
              </a:buClr>
              <a:buFont typeface="Helvetica Neue"/>
              <a:buNone/>
            </a:pPr>
            <a:endParaRPr sz="7500" b="1" i="0" u="none" strike="noStrike" cap="none">
              <a:solidFill>
                <a:srgbClr val="007EA8"/>
              </a:solidFill>
              <a:latin typeface="Helvetica Neue"/>
              <a:ea typeface="Helvetica Neue"/>
              <a:cs typeface="Helvetica Neue"/>
              <a:sym typeface="Helvetica Neue"/>
            </a:endParaRPr>
          </a:p>
        </p:txBody>
      </p:sp>
      <p:sp>
        <p:nvSpPr>
          <p:cNvPr id="741" name="Shape 741"/>
          <p:cNvSpPr/>
          <p:nvPr/>
        </p:nvSpPr>
        <p:spPr>
          <a:xfrm>
            <a:off x="5980645" y="1957388"/>
            <a:ext cx="1857300" cy="85800"/>
          </a:xfrm>
          <a:prstGeom prst="rect">
            <a:avLst/>
          </a:prstGeom>
          <a:solidFill>
            <a:srgbClr val="007EA8"/>
          </a:solidFill>
          <a:ln>
            <a:noFill/>
          </a:ln>
        </p:spPr>
        <p:txBody>
          <a:bodyPr lIns="19050" tIns="19050" rIns="19050" bIns="19050" anchor="ctr" anchorCtr="0">
            <a:noAutofit/>
          </a:bodyPr>
          <a:lstStyle/>
          <a:p>
            <a:pPr marL="0" marR="0" lvl="0" indent="0" algn="l" rtl="0">
              <a:lnSpc>
                <a:spcPct val="100000"/>
              </a:lnSpc>
              <a:spcBef>
                <a:spcPts val="0"/>
              </a:spcBef>
              <a:spcAft>
                <a:spcPts val="0"/>
              </a:spcAft>
              <a:buClr>
                <a:srgbClr val="007EA8"/>
              </a:buClr>
              <a:buFont typeface="Helvetica Neue"/>
              <a:buNone/>
            </a:pPr>
            <a:endParaRPr sz="7500" b="1" i="0" u="none" strike="noStrike" cap="none">
              <a:solidFill>
                <a:srgbClr val="007EA8"/>
              </a:solidFill>
              <a:latin typeface="Helvetica Neue"/>
              <a:ea typeface="Helvetica Neue"/>
              <a:cs typeface="Helvetica Neue"/>
              <a:sym typeface="Helvetica Neue"/>
            </a:endParaRPr>
          </a:p>
        </p:txBody>
      </p:sp>
      <p:sp>
        <p:nvSpPr>
          <p:cNvPr id="742" name="Shape 742"/>
          <p:cNvSpPr txBox="1">
            <a:spLocks noGrp="1"/>
          </p:cNvSpPr>
          <p:nvPr>
            <p:ph type="body" idx="9"/>
          </p:nvPr>
        </p:nvSpPr>
        <p:spPr>
          <a:xfrm>
            <a:off x="5977042" y="3410587"/>
            <a:ext cx="1893300" cy="1087800"/>
          </a:xfrm>
          <a:prstGeom prst="rect">
            <a:avLst/>
          </a:prstGeom>
          <a:noFill/>
          <a:ln>
            <a:noFill/>
          </a:ln>
        </p:spPr>
        <p:txBody>
          <a:bodyPr lIns="34275" tIns="34275" rIns="34275" bIns="34275" anchor="t" anchorCtr="0"/>
          <a:lstStyle>
            <a:lvl1pPr marL="0" marR="0" lvl="0"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743" name="Shape 743"/>
          <p:cNvSpPr txBox="1">
            <a:spLocks noGrp="1"/>
          </p:cNvSpPr>
          <p:nvPr>
            <p:ph type="body" idx="13"/>
          </p:nvPr>
        </p:nvSpPr>
        <p:spPr>
          <a:xfrm>
            <a:off x="664959" y="614869"/>
            <a:ext cx="3995400" cy="208499"/>
          </a:xfrm>
          <a:prstGeom prst="rect">
            <a:avLst/>
          </a:prstGeom>
          <a:noFill/>
          <a:ln>
            <a:noFill/>
          </a:ln>
        </p:spPr>
        <p:txBody>
          <a:bodyPr lIns="34275" tIns="34275" rIns="34275" bIns="34275" anchor="t" anchorCtr="0"/>
          <a:lstStyle>
            <a:lvl1pPr marL="0" marR="0" lvl="0"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744" name="Shape 744"/>
          <p:cNvSpPr txBox="1">
            <a:spLocks noGrp="1"/>
          </p:cNvSpPr>
          <p:nvPr>
            <p:ph type="body" idx="14"/>
          </p:nvPr>
        </p:nvSpPr>
        <p:spPr>
          <a:xfrm>
            <a:off x="669721" y="945387"/>
            <a:ext cx="7450800" cy="321900"/>
          </a:xfrm>
          <a:prstGeom prst="rect">
            <a:avLst/>
          </a:prstGeom>
          <a:noFill/>
          <a:ln>
            <a:noFill/>
          </a:ln>
        </p:spPr>
        <p:txBody>
          <a:bodyPr lIns="34275" tIns="34275" rIns="34275" bIns="34275" anchor="t" anchorCtr="0"/>
          <a:lstStyle>
            <a:lvl1pPr marL="0" marR="0" lvl="0"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745" name="Shape 745"/>
          <p:cNvSpPr txBox="1">
            <a:spLocks noGrp="1"/>
          </p:cNvSpPr>
          <p:nvPr>
            <p:ph type="sldNum" idx="12"/>
          </p:nvPr>
        </p:nvSpPr>
        <p:spPr>
          <a:xfrm>
            <a:off x="8320086" y="4814887"/>
            <a:ext cx="134100" cy="125700"/>
          </a:xfrm>
          <a:prstGeom prst="rect">
            <a:avLst/>
          </a:prstGeom>
          <a:noFill/>
          <a:ln>
            <a:noFill/>
          </a:ln>
        </p:spPr>
        <p:txBody>
          <a:bodyPr lIns="19050" tIns="19050" rIns="19050" bIns="19050" anchor="t" anchorCtr="0">
            <a:noAutofit/>
          </a:bodyPr>
          <a:lstStyle/>
          <a:p>
            <a:pPr marL="0" marR="0" lvl="0" indent="0" algn="r" rtl="0">
              <a:lnSpc>
                <a:spcPct val="120000"/>
              </a:lnSpc>
              <a:spcBef>
                <a:spcPts val="0"/>
              </a:spcBef>
              <a:spcAft>
                <a:spcPts val="0"/>
              </a:spcAft>
              <a:buClr>
                <a:srgbClr val="1C304A"/>
              </a:buClr>
              <a:buSzPct val="25000"/>
              <a:buFont typeface="Helvetica Neue"/>
              <a:buNone/>
            </a:pPr>
            <a:fld id="{00000000-1234-1234-1234-123412341234}" type="slidenum">
              <a:rPr lang="en" sz="700" b="0" i="0" u="none" strike="noStrike" cap="none">
                <a:solidFill>
                  <a:srgbClr val="1C304A"/>
                </a:solidFill>
                <a:latin typeface="Helvetica Neue"/>
                <a:ea typeface="Helvetica Neue"/>
                <a:cs typeface="Helvetica Neue"/>
                <a:sym typeface="Helvetica Neue"/>
              </a:rPr>
              <a:t>‹#›</a:t>
            </a:fld>
            <a:endParaRPr lang="en" sz="700" b="0" i="0" u="none" strike="noStrike" cap="none">
              <a:solidFill>
                <a:srgbClr val="1C304A"/>
              </a:solidFill>
              <a:latin typeface="Helvetica Neue"/>
              <a:ea typeface="Helvetica Neue"/>
              <a:cs typeface="Helvetica Neue"/>
              <a:sym typeface="Helvetica Neue"/>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cSld name="Numbered cols 4 dark">
    <p:bg>
      <p:bgPr>
        <a:solidFill>
          <a:srgbClr val="1C304A"/>
        </a:solidFill>
        <a:effectLst/>
      </p:bgPr>
    </p:bg>
    <p:spTree>
      <p:nvGrpSpPr>
        <p:cNvPr id="1" name="Shape 746"/>
        <p:cNvGrpSpPr/>
        <p:nvPr/>
      </p:nvGrpSpPr>
      <p:grpSpPr>
        <a:xfrm>
          <a:off x="0" y="0"/>
          <a:ext cx="0" cy="0"/>
          <a:chOff x="0" y="0"/>
          <a:chExt cx="0" cy="0"/>
        </a:xfrm>
      </p:grpSpPr>
      <p:sp>
        <p:nvSpPr>
          <p:cNvPr id="747" name="Shape 747"/>
          <p:cNvSpPr txBox="1">
            <a:spLocks noGrp="1"/>
          </p:cNvSpPr>
          <p:nvPr>
            <p:ph type="body" idx="1"/>
          </p:nvPr>
        </p:nvSpPr>
        <p:spPr>
          <a:xfrm>
            <a:off x="664959" y="614869"/>
            <a:ext cx="3995400" cy="208499"/>
          </a:xfrm>
          <a:prstGeom prst="rect">
            <a:avLst/>
          </a:prstGeom>
          <a:noFill/>
          <a:ln>
            <a:noFill/>
          </a:ln>
        </p:spPr>
        <p:txBody>
          <a:bodyPr lIns="34275" tIns="34275" rIns="34275" bIns="34275" anchor="t" anchorCtr="0"/>
          <a:lstStyle>
            <a:lvl1pPr marL="0" marR="0" lvl="0"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748" name="Shape 748"/>
          <p:cNvSpPr txBox="1">
            <a:spLocks noGrp="1"/>
          </p:cNvSpPr>
          <p:nvPr>
            <p:ph type="body" idx="2"/>
          </p:nvPr>
        </p:nvSpPr>
        <p:spPr>
          <a:xfrm>
            <a:off x="669721" y="945387"/>
            <a:ext cx="7450800" cy="321900"/>
          </a:xfrm>
          <a:prstGeom prst="rect">
            <a:avLst/>
          </a:prstGeom>
          <a:noFill/>
          <a:ln>
            <a:noFill/>
          </a:ln>
        </p:spPr>
        <p:txBody>
          <a:bodyPr lIns="34275" tIns="34275" rIns="34275" bIns="34275" anchor="t" anchorCtr="0"/>
          <a:lstStyle>
            <a:lvl1pPr marL="0" marR="0" lvl="0"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749" name="Shape 749"/>
          <p:cNvSpPr/>
          <p:nvPr/>
        </p:nvSpPr>
        <p:spPr>
          <a:xfrm>
            <a:off x="682228" y="1992790"/>
            <a:ext cx="350700" cy="350700"/>
          </a:xfrm>
          <a:prstGeom prst="ellipse">
            <a:avLst/>
          </a:prstGeom>
          <a:solidFill>
            <a:srgbClr val="FEFDFD"/>
          </a:solidFill>
          <a:ln>
            <a:noFill/>
          </a:ln>
        </p:spPr>
        <p:txBody>
          <a:bodyPr lIns="19050" tIns="19050" rIns="19050" bIns="19050" anchor="ctr" anchorCtr="0">
            <a:noAutofit/>
          </a:bodyPr>
          <a:lstStyle/>
          <a:p>
            <a:pPr marL="0" marR="0" lvl="0" indent="0" algn="l" rtl="0">
              <a:lnSpc>
                <a:spcPct val="100000"/>
              </a:lnSpc>
              <a:spcBef>
                <a:spcPts val="0"/>
              </a:spcBef>
              <a:spcAft>
                <a:spcPts val="0"/>
              </a:spcAft>
              <a:buClr>
                <a:srgbClr val="16263B"/>
              </a:buClr>
              <a:buFont typeface="Helvetica Neue"/>
              <a:buNone/>
            </a:pPr>
            <a:endParaRPr sz="7500" b="1" i="0" u="none" strike="noStrike" cap="none">
              <a:solidFill>
                <a:srgbClr val="16263B"/>
              </a:solidFill>
              <a:latin typeface="Helvetica Neue"/>
              <a:ea typeface="Helvetica Neue"/>
              <a:cs typeface="Helvetica Neue"/>
              <a:sym typeface="Helvetica Neue"/>
            </a:endParaRPr>
          </a:p>
        </p:txBody>
      </p:sp>
      <p:sp>
        <p:nvSpPr>
          <p:cNvPr id="750" name="Shape 750"/>
          <p:cNvSpPr txBox="1">
            <a:spLocks noGrp="1"/>
          </p:cNvSpPr>
          <p:nvPr>
            <p:ph type="body" idx="3"/>
          </p:nvPr>
        </p:nvSpPr>
        <p:spPr>
          <a:xfrm>
            <a:off x="684205" y="3012624"/>
            <a:ext cx="1764900" cy="960600"/>
          </a:xfrm>
          <a:prstGeom prst="rect">
            <a:avLst/>
          </a:prstGeom>
          <a:noFill/>
          <a:ln>
            <a:noFill/>
          </a:ln>
        </p:spPr>
        <p:txBody>
          <a:bodyPr lIns="34275" tIns="34275" rIns="34275" bIns="34275" anchor="t" anchorCtr="0"/>
          <a:lstStyle>
            <a:lvl1pPr marL="0" marR="0" lvl="0"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751" name="Shape 751"/>
          <p:cNvSpPr txBox="1">
            <a:spLocks noGrp="1"/>
          </p:cNvSpPr>
          <p:nvPr>
            <p:ph type="body" idx="4"/>
          </p:nvPr>
        </p:nvSpPr>
        <p:spPr>
          <a:xfrm>
            <a:off x="684205" y="2510019"/>
            <a:ext cx="1764900" cy="350400"/>
          </a:xfrm>
          <a:prstGeom prst="rect">
            <a:avLst/>
          </a:prstGeom>
          <a:noFill/>
          <a:ln>
            <a:noFill/>
          </a:ln>
        </p:spPr>
        <p:txBody>
          <a:bodyPr lIns="34275" tIns="34275" rIns="34275" bIns="34275" anchor="t" anchorCtr="0"/>
          <a:lstStyle>
            <a:lvl1pPr marL="0" marR="0" lvl="0" indent="0" algn="l" rtl="0">
              <a:lnSpc>
                <a:spcPct val="120000"/>
              </a:lnSpc>
              <a:spcBef>
                <a:spcPts val="900"/>
              </a:spcBef>
              <a:spcAft>
                <a:spcPts val="0"/>
              </a:spcAft>
              <a:buClr>
                <a:srgbClr val="00CFFF"/>
              </a:buClr>
              <a:buFont typeface="Helvetica Neue"/>
              <a:buNone/>
              <a:defRPr sz="1200" b="1" i="0" u="none" strike="noStrike" cap="none">
                <a:solidFill>
                  <a:srgbClr val="00CFFF"/>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752" name="Shape 752"/>
          <p:cNvSpPr txBox="1">
            <a:spLocks noGrp="1"/>
          </p:cNvSpPr>
          <p:nvPr>
            <p:ph type="body" idx="5"/>
          </p:nvPr>
        </p:nvSpPr>
        <p:spPr>
          <a:xfrm>
            <a:off x="2711462" y="2510019"/>
            <a:ext cx="1848300" cy="397500"/>
          </a:xfrm>
          <a:prstGeom prst="rect">
            <a:avLst/>
          </a:prstGeom>
          <a:noFill/>
          <a:ln>
            <a:noFill/>
          </a:ln>
        </p:spPr>
        <p:txBody>
          <a:bodyPr lIns="34275" tIns="34275" rIns="34275" bIns="34275" anchor="t" anchorCtr="0"/>
          <a:lstStyle>
            <a:lvl1pPr marL="0" marR="0" lvl="0" indent="0" algn="l" rtl="0">
              <a:lnSpc>
                <a:spcPct val="120000"/>
              </a:lnSpc>
              <a:spcBef>
                <a:spcPts val="900"/>
              </a:spcBef>
              <a:spcAft>
                <a:spcPts val="0"/>
              </a:spcAft>
              <a:buClr>
                <a:srgbClr val="00CFFF"/>
              </a:buClr>
              <a:buFont typeface="Helvetica Neue"/>
              <a:buNone/>
              <a:defRPr sz="1200" b="1" i="0" u="none" strike="noStrike" cap="none">
                <a:solidFill>
                  <a:srgbClr val="00CFFF"/>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753" name="Shape 753"/>
          <p:cNvSpPr txBox="1">
            <a:spLocks noGrp="1"/>
          </p:cNvSpPr>
          <p:nvPr>
            <p:ph type="body" idx="6"/>
          </p:nvPr>
        </p:nvSpPr>
        <p:spPr>
          <a:xfrm>
            <a:off x="4664849" y="2510019"/>
            <a:ext cx="1848300" cy="397500"/>
          </a:xfrm>
          <a:prstGeom prst="rect">
            <a:avLst/>
          </a:prstGeom>
          <a:noFill/>
          <a:ln>
            <a:noFill/>
          </a:ln>
        </p:spPr>
        <p:txBody>
          <a:bodyPr lIns="34275" tIns="34275" rIns="34275" bIns="34275" anchor="t" anchorCtr="0"/>
          <a:lstStyle>
            <a:lvl1pPr marL="0" marR="0" lvl="0" indent="0" algn="l" rtl="0">
              <a:lnSpc>
                <a:spcPct val="120000"/>
              </a:lnSpc>
              <a:spcBef>
                <a:spcPts val="900"/>
              </a:spcBef>
              <a:spcAft>
                <a:spcPts val="0"/>
              </a:spcAft>
              <a:buClr>
                <a:srgbClr val="00CFFF"/>
              </a:buClr>
              <a:buFont typeface="Helvetica Neue"/>
              <a:buNone/>
              <a:defRPr sz="1200" b="1" i="0" u="none" strike="noStrike" cap="none">
                <a:solidFill>
                  <a:srgbClr val="00CFFF"/>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754" name="Shape 754"/>
          <p:cNvSpPr txBox="1">
            <a:spLocks noGrp="1"/>
          </p:cNvSpPr>
          <p:nvPr>
            <p:ph type="body" idx="7"/>
          </p:nvPr>
        </p:nvSpPr>
        <p:spPr>
          <a:xfrm>
            <a:off x="6595642" y="2510019"/>
            <a:ext cx="1764900" cy="153000"/>
          </a:xfrm>
          <a:prstGeom prst="rect">
            <a:avLst/>
          </a:prstGeom>
          <a:noFill/>
          <a:ln>
            <a:noFill/>
          </a:ln>
        </p:spPr>
        <p:txBody>
          <a:bodyPr lIns="34275" tIns="34275" rIns="34275" bIns="34275" anchor="t" anchorCtr="0"/>
          <a:lstStyle>
            <a:lvl1pPr marL="0" marR="0" lvl="0" indent="0" algn="l" rtl="0">
              <a:lnSpc>
                <a:spcPct val="120000"/>
              </a:lnSpc>
              <a:spcBef>
                <a:spcPts val="900"/>
              </a:spcBef>
              <a:spcAft>
                <a:spcPts val="0"/>
              </a:spcAft>
              <a:buClr>
                <a:srgbClr val="00CFFF"/>
              </a:buClr>
              <a:buFont typeface="Helvetica Neue"/>
              <a:buNone/>
              <a:defRPr sz="1200" b="1" i="0" u="none" strike="noStrike" cap="none">
                <a:solidFill>
                  <a:srgbClr val="00CFFF"/>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755" name="Shape 755"/>
          <p:cNvSpPr txBox="1">
            <a:spLocks noGrp="1"/>
          </p:cNvSpPr>
          <p:nvPr>
            <p:ph type="body" idx="8"/>
          </p:nvPr>
        </p:nvSpPr>
        <p:spPr>
          <a:xfrm>
            <a:off x="2708697" y="3012624"/>
            <a:ext cx="1768500" cy="960600"/>
          </a:xfrm>
          <a:prstGeom prst="rect">
            <a:avLst/>
          </a:prstGeom>
          <a:noFill/>
          <a:ln>
            <a:noFill/>
          </a:ln>
        </p:spPr>
        <p:txBody>
          <a:bodyPr lIns="34275" tIns="34275" rIns="34275" bIns="34275" anchor="t" anchorCtr="0"/>
          <a:lstStyle>
            <a:lvl1pPr marL="0" marR="0" lvl="0"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756" name="Shape 756"/>
          <p:cNvSpPr txBox="1">
            <a:spLocks noGrp="1"/>
          </p:cNvSpPr>
          <p:nvPr>
            <p:ph type="body" idx="9"/>
          </p:nvPr>
        </p:nvSpPr>
        <p:spPr>
          <a:xfrm>
            <a:off x="4662977" y="3012624"/>
            <a:ext cx="1768500" cy="960600"/>
          </a:xfrm>
          <a:prstGeom prst="rect">
            <a:avLst/>
          </a:prstGeom>
          <a:noFill/>
          <a:ln>
            <a:noFill/>
          </a:ln>
        </p:spPr>
        <p:txBody>
          <a:bodyPr lIns="34275" tIns="34275" rIns="34275" bIns="34275" anchor="t" anchorCtr="0"/>
          <a:lstStyle>
            <a:lvl1pPr marL="0" marR="0" lvl="0"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757" name="Shape 757"/>
          <p:cNvSpPr txBox="1">
            <a:spLocks noGrp="1"/>
          </p:cNvSpPr>
          <p:nvPr>
            <p:ph type="body" idx="13"/>
          </p:nvPr>
        </p:nvSpPr>
        <p:spPr>
          <a:xfrm>
            <a:off x="6598976" y="3012624"/>
            <a:ext cx="1764900" cy="960600"/>
          </a:xfrm>
          <a:prstGeom prst="rect">
            <a:avLst/>
          </a:prstGeom>
          <a:noFill/>
          <a:ln>
            <a:noFill/>
          </a:ln>
        </p:spPr>
        <p:txBody>
          <a:bodyPr lIns="34275" tIns="34275" rIns="34275" bIns="34275" anchor="t" anchorCtr="0"/>
          <a:lstStyle>
            <a:lvl1pPr marL="0" marR="0" lvl="0"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758" name="Shape 758"/>
          <p:cNvSpPr txBox="1">
            <a:spLocks noGrp="1"/>
          </p:cNvSpPr>
          <p:nvPr>
            <p:ph type="body" idx="14"/>
          </p:nvPr>
        </p:nvSpPr>
        <p:spPr>
          <a:xfrm>
            <a:off x="785215" y="2065963"/>
            <a:ext cx="138300" cy="208500"/>
          </a:xfrm>
          <a:prstGeom prst="rect">
            <a:avLst/>
          </a:prstGeom>
          <a:noFill/>
          <a:ln>
            <a:noFill/>
          </a:ln>
        </p:spPr>
        <p:txBody>
          <a:bodyPr lIns="34275" tIns="34275" rIns="34275" bIns="34275" anchor="ctr" anchorCtr="0"/>
          <a:lstStyle>
            <a:lvl1pPr marL="0" marR="0" lvl="0" indent="0" algn="l" rtl="0">
              <a:lnSpc>
                <a:spcPct val="80000"/>
              </a:lnSpc>
              <a:spcBef>
                <a:spcPts val="0"/>
              </a:spcBef>
              <a:spcAft>
                <a:spcPts val="0"/>
              </a:spcAft>
              <a:buClr>
                <a:srgbClr val="16263B"/>
              </a:buClr>
              <a:buFont typeface="Helvetica Neue"/>
              <a:buNone/>
              <a:defRPr sz="1400" b="1" i="0" u="none" strike="noStrike" cap="none">
                <a:solidFill>
                  <a:srgbClr val="16263B"/>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759" name="Shape 759"/>
          <p:cNvSpPr/>
          <p:nvPr/>
        </p:nvSpPr>
        <p:spPr>
          <a:xfrm>
            <a:off x="2712958" y="1992790"/>
            <a:ext cx="350700" cy="350700"/>
          </a:xfrm>
          <a:prstGeom prst="ellipse">
            <a:avLst/>
          </a:prstGeom>
          <a:solidFill>
            <a:srgbClr val="FEFDFD"/>
          </a:solidFill>
          <a:ln>
            <a:noFill/>
          </a:ln>
        </p:spPr>
        <p:txBody>
          <a:bodyPr lIns="19050" tIns="19050" rIns="19050" bIns="19050" anchor="ctr" anchorCtr="0">
            <a:noAutofit/>
          </a:bodyPr>
          <a:lstStyle/>
          <a:p>
            <a:pPr marL="0" marR="0" lvl="0" indent="0" algn="l" rtl="0">
              <a:lnSpc>
                <a:spcPct val="100000"/>
              </a:lnSpc>
              <a:spcBef>
                <a:spcPts val="0"/>
              </a:spcBef>
              <a:spcAft>
                <a:spcPts val="0"/>
              </a:spcAft>
              <a:buClr>
                <a:srgbClr val="16263B"/>
              </a:buClr>
              <a:buFont typeface="Helvetica Neue"/>
              <a:buNone/>
            </a:pPr>
            <a:endParaRPr sz="7500" b="1" i="0" u="none" strike="noStrike" cap="none">
              <a:solidFill>
                <a:srgbClr val="16263B"/>
              </a:solidFill>
              <a:latin typeface="Helvetica Neue"/>
              <a:ea typeface="Helvetica Neue"/>
              <a:cs typeface="Helvetica Neue"/>
              <a:sym typeface="Helvetica Neue"/>
            </a:endParaRPr>
          </a:p>
        </p:txBody>
      </p:sp>
      <p:sp>
        <p:nvSpPr>
          <p:cNvPr id="760" name="Shape 760"/>
          <p:cNvSpPr txBox="1">
            <a:spLocks noGrp="1"/>
          </p:cNvSpPr>
          <p:nvPr>
            <p:ph type="body" idx="15"/>
          </p:nvPr>
        </p:nvSpPr>
        <p:spPr>
          <a:xfrm>
            <a:off x="2815945" y="2065963"/>
            <a:ext cx="138300" cy="208500"/>
          </a:xfrm>
          <a:prstGeom prst="rect">
            <a:avLst/>
          </a:prstGeom>
          <a:noFill/>
          <a:ln>
            <a:noFill/>
          </a:ln>
        </p:spPr>
        <p:txBody>
          <a:bodyPr lIns="34275" tIns="34275" rIns="34275" bIns="34275" anchor="ctr" anchorCtr="0"/>
          <a:lstStyle>
            <a:lvl1pPr marL="0" marR="0" lvl="0" indent="0" algn="l" rtl="0">
              <a:lnSpc>
                <a:spcPct val="80000"/>
              </a:lnSpc>
              <a:spcBef>
                <a:spcPts val="0"/>
              </a:spcBef>
              <a:spcAft>
                <a:spcPts val="0"/>
              </a:spcAft>
              <a:buClr>
                <a:srgbClr val="16263B"/>
              </a:buClr>
              <a:buFont typeface="Helvetica Neue"/>
              <a:buNone/>
              <a:defRPr sz="1400" b="1" i="0" u="none" strike="noStrike" cap="none">
                <a:solidFill>
                  <a:srgbClr val="16263B"/>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761" name="Shape 761"/>
          <p:cNvSpPr/>
          <p:nvPr/>
        </p:nvSpPr>
        <p:spPr>
          <a:xfrm>
            <a:off x="4663678" y="1992790"/>
            <a:ext cx="350700" cy="350700"/>
          </a:xfrm>
          <a:prstGeom prst="ellipse">
            <a:avLst/>
          </a:prstGeom>
          <a:solidFill>
            <a:srgbClr val="FEFDFD"/>
          </a:solidFill>
          <a:ln>
            <a:noFill/>
          </a:ln>
        </p:spPr>
        <p:txBody>
          <a:bodyPr lIns="19050" tIns="19050" rIns="19050" bIns="19050" anchor="ctr" anchorCtr="0">
            <a:noAutofit/>
          </a:bodyPr>
          <a:lstStyle/>
          <a:p>
            <a:pPr marL="0" marR="0" lvl="0" indent="0" algn="l" rtl="0">
              <a:lnSpc>
                <a:spcPct val="100000"/>
              </a:lnSpc>
              <a:spcBef>
                <a:spcPts val="0"/>
              </a:spcBef>
              <a:spcAft>
                <a:spcPts val="0"/>
              </a:spcAft>
              <a:buClr>
                <a:srgbClr val="16263B"/>
              </a:buClr>
              <a:buFont typeface="Helvetica Neue"/>
              <a:buNone/>
            </a:pPr>
            <a:endParaRPr sz="7500" b="1" i="0" u="none" strike="noStrike" cap="none">
              <a:solidFill>
                <a:srgbClr val="16263B"/>
              </a:solidFill>
              <a:latin typeface="Helvetica Neue"/>
              <a:ea typeface="Helvetica Neue"/>
              <a:cs typeface="Helvetica Neue"/>
              <a:sym typeface="Helvetica Neue"/>
            </a:endParaRPr>
          </a:p>
        </p:txBody>
      </p:sp>
      <p:sp>
        <p:nvSpPr>
          <p:cNvPr id="762" name="Shape 762"/>
          <p:cNvSpPr txBox="1">
            <a:spLocks noGrp="1"/>
          </p:cNvSpPr>
          <p:nvPr>
            <p:ph type="body" idx="16"/>
          </p:nvPr>
        </p:nvSpPr>
        <p:spPr>
          <a:xfrm>
            <a:off x="4766665" y="2065963"/>
            <a:ext cx="138300" cy="208500"/>
          </a:xfrm>
          <a:prstGeom prst="rect">
            <a:avLst/>
          </a:prstGeom>
          <a:noFill/>
          <a:ln>
            <a:noFill/>
          </a:ln>
        </p:spPr>
        <p:txBody>
          <a:bodyPr lIns="34275" tIns="34275" rIns="34275" bIns="34275" anchor="ctr" anchorCtr="0"/>
          <a:lstStyle>
            <a:lvl1pPr marL="0" marR="0" lvl="0" indent="0" algn="l" rtl="0">
              <a:lnSpc>
                <a:spcPct val="80000"/>
              </a:lnSpc>
              <a:spcBef>
                <a:spcPts val="0"/>
              </a:spcBef>
              <a:spcAft>
                <a:spcPts val="0"/>
              </a:spcAft>
              <a:buClr>
                <a:srgbClr val="16263B"/>
              </a:buClr>
              <a:buFont typeface="Helvetica Neue"/>
              <a:buNone/>
              <a:defRPr sz="1400" b="1" i="0" u="none" strike="noStrike" cap="none">
                <a:solidFill>
                  <a:srgbClr val="16263B"/>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763" name="Shape 763"/>
          <p:cNvSpPr/>
          <p:nvPr/>
        </p:nvSpPr>
        <p:spPr>
          <a:xfrm>
            <a:off x="6614398" y="1992790"/>
            <a:ext cx="350700" cy="350700"/>
          </a:xfrm>
          <a:prstGeom prst="ellipse">
            <a:avLst/>
          </a:prstGeom>
          <a:solidFill>
            <a:srgbClr val="FEFDFD"/>
          </a:solidFill>
          <a:ln>
            <a:noFill/>
          </a:ln>
        </p:spPr>
        <p:txBody>
          <a:bodyPr lIns="19050" tIns="19050" rIns="19050" bIns="19050" anchor="ctr" anchorCtr="0">
            <a:noAutofit/>
          </a:bodyPr>
          <a:lstStyle/>
          <a:p>
            <a:pPr marL="0" marR="0" lvl="0" indent="0" algn="l" rtl="0">
              <a:lnSpc>
                <a:spcPct val="100000"/>
              </a:lnSpc>
              <a:spcBef>
                <a:spcPts val="0"/>
              </a:spcBef>
              <a:spcAft>
                <a:spcPts val="0"/>
              </a:spcAft>
              <a:buClr>
                <a:srgbClr val="16263B"/>
              </a:buClr>
              <a:buFont typeface="Helvetica Neue"/>
              <a:buNone/>
            </a:pPr>
            <a:endParaRPr sz="7500" b="1" i="0" u="none" strike="noStrike" cap="none">
              <a:solidFill>
                <a:srgbClr val="16263B"/>
              </a:solidFill>
              <a:latin typeface="Helvetica Neue"/>
              <a:ea typeface="Helvetica Neue"/>
              <a:cs typeface="Helvetica Neue"/>
              <a:sym typeface="Helvetica Neue"/>
            </a:endParaRPr>
          </a:p>
        </p:txBody>
      </p:sp>
      <p:sp>
        <p:nvSpPr>
          <p:cNvPr id="764" name="Shape 764"/>
          <p:cNvSpPr txBox="1">
            <a:spLocks noGrp="1"/>
          </p:cNvSpPr>
          <p:nvPr>
            <p:ph type="body" idx="17"/>
          </p:nvPr>
        </p:nvSpPr>
        <p:spPr>
          <a:xfrm>
            <a:off x="6717386" y="2065963"/>
            <a:ext cx="138300" cy="208500"/>
          </a:xfrm>
          <a:prstGeom prst="rect">
            <a:avLst/>
          </a:prstGeom>
          <a:noFill/>
          <a:ln>
            <a:noFill/>
          </a:ln>
        </p:spPr>
        <p:txBody>
          <a:bodyPr lIns="34275" tIns="34275" rIns="34275" bIns="34275" anchor="ctr" anchorCtr="0"/>
          <a:lstStyle>
            <a:lvl1pPr marL="0" marR="0" lvl="0" indent="0" algn="l" rtl="0">
              <a:lnSpc>
                <a:spcPct val="80000"/>
              </a:lnSpc>
              <a:spcBef>
                <a:spcPts val="0"/>
              </a:spcBef>
              <a:spcAft>
                <a:spcPts val="0"/>
              </a:spcAft>
              <a:buClr>
                <a:srgbClr val="16263B"/>
              </a:buClr>
              <a:buFont typeface="Helvetica Neue"/>
              <a:buNone/>
              <a:defRPr sz="1400" b="1" i="0" u="none" strike="noStrike" cap="none">
                <a:solidFill>
                  <a:srgbClr val="16263B"/>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765" name="Shape 765"/>
          <p:cNvSpPr txBox="1">
            <a:spLocks noGrp="1"/>
          </p:cNvSpPr>
          <p:nvPr>
            <p:ph type="sldNum" idx="12"/>
          </p:nvPr>
        </p:nvSpPr>
        <p:spPr>
          <a:xfrm>
            <a:off x="8320087" y="4814887"/>
            <a:ext cx="149400" cy="138600"/>
          </a:xfrm>
          <a:prstGeom prst="rect">
            <a:avLst/>
          </a:prstGeom>
          <a:noFill/>
          <a:ln>
            <a:noFill/>
          </a:ln>
        </p:spPr>
        <p:txBody>
          <a:bodyPr lIns="19050" tIns="19050" rIns="19050" bIns="19050" anchor="t" anchorCtr="0">
            <a:noAutofit/>
          </a:bodyPr>
          <a:lstStyle/>
          <a:p>
            <a:pPr marL="0" marR="0" lvl="0" indent="0" algn="l" rtl="0">
              <a:lnSpc>
                <a:spcPct val="120000"/>
              </a:lnSpc>
              <a:spcBef>
                <a:spcPts val="0"/>
              </a:spcBef>
              <a:spcAft>
                <a:spcPts val="0"/>
              </a:spcAft>
              <a:buClr>
                <a:srgbClr val="00CFFF"/>
              </a:buClr>
              <a:buSzPct val="25000"/>
              <a:buFont typeface="Helvetica Neue"/>
              <a:buNone/>
            </a:pPr>
            <a:fld id="{00000000-1234-1234-1234-123412341234}" type="slidenum">
              <a:rPr lang="en" sz="800" b="0" i="0" u="none" strike="noStrike" cap="none">
                <a:solidFill>
                  <a:srgbClr val="00CFFF"/>
                </a:solidFill>
                <a:latin typeface="Helvetica Neue"/>
                <a:ea typeface="Helvetica Neue"/>
                <a:cs typeface="Helvetica Neue"/>
                <a:sym typeface="Helvetica Neue"/>
              </a:rPr>
              <a:t>‹#›</a:t>
            </a:fld>
            <a:endParaRPr lang="en" sz="800" b="0" i="0" u="none" strike="noStrike" cap="none">
              <a:solidFill>
                <a:srgbClr val="00CFFF"/>
              </a:solidFill>
              <a:latin typeface="Helvetica Neue"/>
              <a:ea typeface="Helvetica Neue"/>
              <a:cs typeface="Helvetica Neue"/>
              <a:sym typeface="Helvetica Neue"/>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cSld name="Numbered cols 4 white">
    <p:bg>
      <p:bgPr>
        <a:solidFill>
          <a:srgbClr val="FEFDFD"/>
        </a:solidFill>
        <a:effectLst/>
      </p:bgPr>
    </p:bg>
    <p:spTree>
      <p:nvGrpSpPr>
        <p:cNvPr id="1" name="Shape 766"/>
        <p:cNvGrpSpPr/>
        <p:nvPr/>
      </p:nvGrpSpPr>
      <p:grpSpPr>
        <a:xfrm>
          <a:off x="0" y="0"/>
          <a:ext cx="0" cy="0"/>
          <a:chOff x="0" y="0"/>
          <a:chExt cx="0" cy="0"/>
        </a:xfrm>
      </p:grpSpPr>
      <p:sp>
        <p:nvSpPr>
          <p:cNvPr id="767" name="Shape 767"/>
          <p:cNvSpPr txBox="1">
            <a:spLocks noGrp="1"/>
          </p:cNvSpPr>
          <p:nvPr>
            <p:ph type="body" idx="1"/>
          </p:nvPr>
        </p:nvSpPr>
        <p:spPr>
          <a:xfrm>
            <a:off x="664959" y="614869"/>
            <a:ext cx="3995400" cy="208499"/>
          </a:xfrm>
          <a:prstGeom prst="rect">
            <a:avLst/>
          </a:prstGeom>
          <a:noFill/>
          <a:ln>
            <a:noFill/>
          </a:ln>
        </p:spPr>
        <p:txBody>
          <a:bodyPr lIns="34275" tIns="34275" rIns="34275" bIns="34275" anchor="t" anchorCtr="0"/>
          <a:lstStyle>
            <a:lvl1pPr marL="0" marR="0" lvl="0"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768" name="Shape 768"/>
          <p:cNvSpPr txBox="1">
            <a:spLocks noGrp="1"/>
          </p:cNvSpPr>
          <p:nvPr>
            <p:ph type="body" idx="2"/>
          </p:nvPr>
        </p:nvSpPr>
        <p:spPr>
          <a:xfrm>
            <a:off x="669721" y="945387"/>
            <a:ext cx="7450800" cy="321900"/>
          </a:xfrm>
          <a:prstGeom prst="rect">
            <a:avLst/>
          </a:prstGeom>
          <a:noFill/>
          <a:ln>
            <a:noFill/>
          </a:ln>
        </p:spPr>
        <p:txBody>
          <a:bodyPr lIns="34275" tIns="34275" rIns="34275" bIns="34275" anchor="t" anchorCtr="0"/>
          <a:lstStyle>
            <a:lvl1pPr marL="0" marR="0" lvl="0"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769" name="Shape 769"/>
          <p:cNvSpPr/>
          <p:nvPr/>
        </p:nvSpPr>
        <p:spPr>
          <a:xfrm>
            <a:off x="682228" y="1992790"/>
            <a:ext cx="350700" cy="350700"/>
          </a:xfrm>
          <a:prstGeom prst="ellipse">
            <a:avLst/>
          </a:prstGeom>
          <a:solidFill>
            <a:srgbClr val="007EA8"/>
          </a:solidFill>
          <a:ln>
            <a:noFill/>
          </a:ln>
        </p:spPr>
        <p:txBody>
          <a:bodyPr lIns="19050" tIns="19050" rIns="19050" bIns="19050" anchor="ctr" anchorCtr="0">
            <a:noAutofit/>
          </a:bodyPr>
          <a:lstStyle/>
          <a:p>
            <a:pPr marL="0" marR="0" lvl="0" indent="0" algn="l" rtl="0">
              <a:lnSpc>
                <a:spcPct val="100000"/>
              </a:lnSpc>
              <a:spcBef>
                <a:spcPts val="0"/>
              </a:spcBef>
              <a:spcAft>
                <a:spcPts val="0"/>
              </a:spcAft>
              <a:buClr>
                <a:srgbClr val="00CFFF"/>
              </a:buClr>
              <a:buFont typeface="Helvetica Neue"/>
              <a:buNone/>
            </a:pPr>
            <a:endParaRPr sz="7500" b="1" i="0" u="none" strike="noStrike" cap="none">
              <a:solidFill>
                <a:srgbClr val="00CFFF"/>
              </a:solidFill>
              <a:latin typeface="Helvetica Neue"/>
              <a:ea typeface="Helvetica Neue"/>
              <a:cs typeface="Helvetica Neue"/>
              <a:sym typeface="Helvetica Neue"/>
            </a:endParaRPr>
          </a:p>
        </p:txBody>
      </p:sp>
      <p:sp>
        <p:nvSpPr>
          <p:cNvPr id="770" name="Shape 770"/>
          <p:cNvSpPr txBox="1">
            <a:spLocks noGrp="1"/>
          </p:cNvSpPr>
          <p:nvPr>
            <p:ph type="body" idx="3"/>
          </p:nvPr>
        </p:nvSpPr>
        <p:spPr>
          <a:xfrm>
            <a:off x="684205" y="3012624"/>
            <a:ext cx="1764900" cy="960600"/>
          </a:xfrm>
          <a:prstGeom prst="rect">
            <a:avLst/>
          </a:prstGeom>
          <a:noFill/>
          <a:ln>
            <a:noFill/>
          </a:ln>
        </p:spPr>
        <p:txBody>
          <a:bodyPr lIns="34275" tIns="34275" rIns="34275" bIns="34275" anchor="t" anchorCtr="0"/>
          <a:lstStyle>
            <a:lvl1pPr marL="0" marR="0" lvl="0"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771" name="Shape 771"/>
          <p:cNvSpPr txBox="1">
            <a:spLocks noGrp="1"/>
          </p:cNvSpPr>
          <p:nvPr>
            <p:ph type="body" idx="4"/>
          </p:nvPr>
        </p:nvSpPr>
        <p:spPr>
          <a:xfrm>
            <a:off x="684205" y="2510019"/>
            <a:ext cx="1764900" cy="350400"/>
          </a:xfrm>
          <a:prstGeom prst="rect">
            <a:avLst/>
          </a:prstGeom>
          <a:noFill/>
          <a:ln>
            <a:noFill/>
          </a:ln>
        </p:spPr>
        <p:txBody>
          <a:bodyPr lIns="34275" tIns="34275" rIns="34275" bIns="34275" anchor="t" anchorCtr="0"/>
          <a:lstStyle>
            <a:lvl1pPr marL="0" marR="0" lvl="0" indent="0" algn="l" rtl="0">
              <a:lnSpc>
                <a:spcPct val="120000"/>
              </a:lnSpc>
              <a:spcBef>
                <a:spcPts val="900"/>
              </a:spcBef>
              <a:spcAft>
                <a:spcPts val="0"/>
              </a:spcAft>
              <a:buClr>
                <a:srgbClr val="046B99"/>
              </a:buClr>
              <a:buFont typeface="Helvetica Neue"/>
              <a:buNone/>
              <a:defRPr sz="1200" b="1" i="0" u="none" strike="noStrike" cap="none">
                <a:solidFill>
                  <a:srgbClr val="046B99"/>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772" name="Shape 772"/>
          <p:cNvSpPr txBox="1">
            <a:spLocks noGrp="1"/>
          </p:cNvSpPr>
          <p:nvPr>
            <p:ph type="body" idx="5"/>
          </p:nvPr>
        </p:nvSpPr>
        <p:spPr>
          <a:xfrm>
            <a:off x="2711462" y="2510019"/>
            <a:ext cx="1774500" cy="153000"/>
          </a:xfrm>
          <a:prstGeom prst="rect">
            <a:avLst/>
          </a:prstGeom>
          <a:noFill/>
          <a:ln>
            <a:noFill/>
          </a:ln>
        </p:spPr>
        <p:txBody>
          <a:bodyPr lIns="34275" tIns="34275" rIns="34275" bIns="34275" anchor="t" anchorCtr="0"/>
          <a:lstStyle>
            <a:lvl1pPr marL="0" marR="0" lvl="0" indent="0" algn="l" rtl="0">
              <a:lnSpc>
                <a:spcPct val="120000"/>
              </a:lnSpc>
              <a:spcBef>
                <a:spcPts val="900"/>
              </a:spcBef>
              <a:spcAft>
                <a:spcPts val="0"/>
              </a:spcAft>
              <a:buClr>
                <a:srgbClr val="046B99"/>
              </a:buClr>
              <a:buFont typeface="Helvetica Neue"/>
              <a:buNone/>
              <a:defRPr sz="1200" b="1" i="0" u="none" strike="noStrike" cap="none">
                <a:solidFill>
                  <a:srgbClr val="046B99"/>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773" name="Shape 773"/>
          <p:cNvSpPr txBox="1">
            <a:spLocks noGrp="1"/>
          </p:cNvSpPr>
          <p:nvPr>
            <p:ph type="body" idx="6"/>
          </p:nvPr>
        </p:nvSpPr>
        <p:spPr>
          <a:xfrm>
            <a:off x="4664849" y="2510019"/>
            <a:ext cx="1764900" cy="153000"/>
          </a:xfrm>
          <a:prstGeom prst="rect">
            <a:avLst/>
          </a:prstGeom>
          <a:noFill/>
          <a:ln>
            <a:noFill/>
          </a:ln>
        </p:spPr>
        <p:txBody>
          <a:bodyPr lIns="34275" tIns="34275" rIns="34275" bIns="34275" anchor="t" anchorCtr="0"/>
          <a:lstStyle>
            <a:lvl1pPr marL="0" marR="0" lvl="0" indent="0" algn="l" rtl="0">
              <a:lnSpc>
                <a:spcPct val="120000"/>
              </a:lnSpc>
              <a:spcBef>
                <a:spcPts val="900"/>
              </a:spcBef>
              <a:spcAft>
                <a:spcPts val="0"/>
              </a:spcAft>
              <a:buClr>
                <a:srgbClr val="046B99"/>
              </a:buClr>
              <a:buFont typeface="Helvetica Neue"/>
              <a:buNone/>
              <a:defRPr sz="1200" b="1" i="0" u="none" strike="noStrike" cap="none">
                <a:solidFill>
                  <a:srgbClr val="046B99"/>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774" name="Shape 774"/>
          <p:cNvSpPr txBox="1">
            <a:spLocks noGrp="1"/>
          </p:cNvSpPr>
          <p:nvPr>
            <p:ph type="body" idx="7"/>
          </p:nvPr>
        </p:nvSpPr>
        <p:spPr>
          <a:xfrm>
            <a:off x="6595642" y="2510019"/>
            <a:ext cx="1764900" cy="153000"/>
          </a:xfrm>
          <a:prstGeom prst="rect">
            <a:avLst/>
          </a:prstGeom>
          <a:noFill/>
          <a:ln>
            <a:noFill/>
          </a:ln>
        </p:spPr>
        <p:txBody>
          <a:bodyPr lIns="34275" tIns="34275" rIns="34275" bIns="34275" anchor="t" anchorCtr="0"/>
          <a:lstStyle>
            <a:lvl1pPr marL="0" marR="0" lvl="0" indent="0" algn="l" rtl="0">
              <a:lnSpc>
                <a:spcPct val="120000"/>
              </a:lnSpc>
              <a:spcBef>
                <a:spcPts val="900"/>
              </a:spcBef>
              <a:spcAft>
                <a:spcPts val="0"/>
              </a:spcAft>
              <a:buClr>
                <a:srgbClr val="046B99"/>
              </a:buClr>
              <a:buFont typeface="Helvetica Neue"/>
              <a:buNone/>
              <a:defRPr sz="1200" b="1" i="0" u="none" strike="noStrike" cap="none">
                <a:solidFill>
                  <a:srgbClr val="046B99"/>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775" name="Shape 775"/>
          <p:cNvSpPr txBox="1">
            <a:spLocks noGrp="1"/>
          </p:cNvSpPr>
          <p:nvPr>
            <p:ph type="body" idx="8"/>
          </p:nvPr>
        </p:nvSpPr>
        <p:spPr>
          <a:xfrm>
            <a:off x="2708697" y="3012624"/>
            <a:ext cx="1768500" cy="960600"/>
          </a:xfrm>
          <a:prstGeom prst="rect">
            <a:avLst/>
          </a:prstGeom>
          <a:noFill/>
          <a:ln>
            <a:noFill/>
          </a:ln>
        </p:spPr>
        <p:txBody>
          <a:bodyPr lIns="34275" tIns="34275" rIns="34275" bIns="34275" anchor="t" anchorCtr="0"/>
          <a:lstStyle>
            <a:lvl1pPr marL="0" marR="0" lvl="0"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776" name="Shape 776"/>
          <p:cNvSpPr txBox="1">
            <a:spLocks noGrp="1"/>
          </p:cNvSpPr>
          <p:nvPr>
            <p:ph type="body" idx="9"/>
          </p:nvPr>
        </p:nvSpPr>
        <p:spPr>
          <a:xfrm>
            <a:off x="4662977" y="3012624"/>
            <a:ext cx="1768500" cy="960600"/>
          </a:xfrm>
          <a:prstGeom prst="rect">
            <a:avLst/>
          </a:prstGeom>
          <a:noFill/>
          <a:ln>
            <a:noFill/>
          </a:ln>
        </p:spPr>
        <p:txBody>
          <a:bodyPr lIns="34275" tIns="34275" rIns="34275" bIns="34275" anchor="t" anchorCtr="0"/>
          <a:lstStyle>
            <a:lvl1pPr marL="0" marR="0" lvl="0"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777" name="Shape 777"/>
          <p:cNvSpPr txBox="1">
            <a:spLocks noGrp="1"/>
          </p:cNvSpPr>
          <p:nvPr>
            <p:ph type="body" idx="13"/>
          </p:nvPr>
        </p:nvSpPr>
        <p:spPr>
          <a:xfrm>
            <a:off x="6598976" y="3012624"/>
            <a:ext cx="1768500" cy="960600"/>
          </a:xfrm>
          <a:prstGeom prst="rect">
            <a:avLst/>
          </a:prstGeom>
          <a:noFill/>
          <a:ln>
            <a:noFill/>
          </a:ln>
        </p:spPr>
        <p:txBody>
          <a:bodyPr lIns="34275" tIns="34275" rIns="34275" bIns="34275" anchor="t" anchorCtr="0"/>
          <a:lstStyle>
            <a:lvl1pPr marL="0" marR="0" lvl="0"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778" name="Shape 778"/>
          <p:cNvSpPr txBox="1">
            <a:spLocks noGrp="1"/>
          </p:cNvSpPr>
          <p:nvPr>
            <p:ph type="body" idx="14"/>
          </p:nvPr>
        </p:nvSpPr>
        <p:spPr>
          <a:xfrm>
            <a:off x="785215" y="2065963"/>
            <a:ext cx="138300" cy="208500"/>
          </a:xfrm>
          <a:prstGeom prst="rect">
            <a:avLst/>
          </a:prstGeom>
          <a:noFill/>
          <a:ln>
            <a:noFill/>
          </a:ln>
        </p:spPr>
        <p:txBody>
          <a:bodyPr lIns="34275" tIns="34275" rIns="34275" bIns="34275" anchor="ctr" anchorCtr="0"/>
          <a:lstStyle>
            <a:lvl1pPr marL="0" marR="0" lvl="0" indent="0" algn="l" rtl="0">
              <a:lnSpc>
                <a:spcPct val="80000"/>
              </a:lnSpc>
              <a:spcBef>
                <a:spcPts val="0"/>
              </a:spcBef>
              <a:spcAft>
                <a:spcPts val="0"/>
              </a:spcAft>
              <a:buClr>
                <a:srgbClr val="FEFDFD"/>
              </a:buClr>
              <a:buFont typeface="Helvetica Neue"/>
              <a:buNone/>
              <a:defRPr sz="1400" b="1" i="0" u="none" strike="noStrike" cap="none">
                <a:solidFill>
                  <a:srgbClr val="FEFDFD"/>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779" name="Shape 779"/>
          <p:cNvSpPr/>
          <p:nvPr/>
        </p:nvSpPr>
        <p:spPr>
          <a:xfrm>
            <a:off x="2712958" y="1992790"/>
            <a:ext cx="350700" cy="350700"/>
          </a:xfrm>
          <a:prstGeom prst="ellipse">
            <a:avLst/>
          </a:prstGeom>
          <a:solidFill>
            <a:srgbClr val="007EA8"/>
          </a:solidFill>
          <a:ln>
            <a:noFill/>
          </a:ln>
        </p:spPr>
        <p:txBody>
          <a:bodyPr lIns="19050" tIns="19050" rIns="19050" bIns="19050" anchor="ctr" anchorCtr="0">
            <a:noAutofit/>
          </a:bodyPr>
          <a:lstStyle/>
          <a:p>
            <a:pPr marL="0" marR="0" lvl="0" indent="0" algn="l" rtl="0">
              <a:lnSpc>
                <a:spcPct val="100000"/>
              </a:lnSpc>
              <a:spcBef>
                <a:spcPts val="0"/>
              </a:spcBef>
              <a:spcAft>
                <a:spcPts val="0"/>
              </a:spcAft>
              <a:buClr>
                <a:srgbClr val="00CFFF"/>
              </a:buClr>
              <a:buFont typeface="Helvetica Neue"/>
              <a:buNone/>
            </a:pPr>
            <a:endParaRPr sz="7500" b="1" i="0" u="none" strike="noStrike" cap="none">
              <a:solidFill>
                <a:srgbClr val="00CFFF"/>
              </a:solidFill>
              <a:latin typeface="Helvetica Neue"/>
              <a:ea typeface="Helvetica Neue"/>
              <a:cs typeface="Helvetica Neue"/>
              <a:sym typeface="Helvetica Neue"/>
            </a:endParaRPr>
          </a:p>
        </p:txBody>
      </p:sp>
      <p:sp>
        <p:nvSpPr>
          <p:cNvPr id="780" name="Shape 780"/>
          <p:cNvSpPr txBox="1">
            <a:spLocks noGrp="1"/>
          </p:cNvSpPr>
          <p:nvPr>
            <p:ph type="body" idx="15"/>
          </p:nvPr>
        </p:nvSpPr>
        <p:spPr>
          <a:xfrm>
            <a:off x="2815945" y="2065963"/>
            <a:ext cx="138300" cy="208500"/>
          </a:xfrm>
          <a:prstGeom prst="rect">
            <a:avLst/>
          </a:prstGeom>
          <a:noFill/>
          <a:ln>
            <a:noFill/>
          </a:ln>
        </p:spPr>
        <p:txBody>
          <a:bodyPr lIns="34275" tIns="34275" rIns="34275" bIns="34275" anchor="ctr" anchorCtr="0"/>
          <a:lstStyle>
            <a:lvl1pPr marL="0" marR="0" lvl="0" indent="0" algn="l" rtl="0">
              <a:lnSpc>
                <a:spcPct val="80000"/>
              </a:lnSpc>
              <a:spcBef>
                <a:spcPts val="0"/>
              </a:spcBef>
              <a:spcAft>
                <a:spcPts val="0"/>
              </a:spcAft>
              <a:buClr>
                <a:srgbClr val="FEFDFD"/>
              </a:buClr>
              <a:buFont typeface="Helvetica Neue"/>
              <a:buNone/>
              <a:defRPr sz="1400" b="1" i="0" u="none" strike="noStrike" cap="none">
                <a:solidFill>
                  <a:srgbClr val="FEFDFD"/>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781" name="Shape 781"/>
          <p:cNvSpPr/>
          <p:nvPr/>
        </p:nvSpPr>
        <p:spPr>
          <a:xfrm>
            <a:off x="4663678" y="1992790"/>
            <a:ext cx="350700" cy="350700"/>
          </a:xfrm>
          <a:prstGeom prst="ellipse">
            <a:avLst/>
          </a:prstGeom>
          <a:solidFill>
            <a:srgbClr val="007EA8"/>
          </a:solidFill>
          <a:ln>
            <a:noFill/>
          </a:ln>
        </p:spPr>
        <p:txBody>
          <a:bodyPr lIns="19050" tIns="19050" rIns="19050" bIns="19050" anchor="ctr" anchorCtr="0">
            <a:noAutofit/>
          </a:bodyPr>
          <a:lstStyle/>
          <a:p>
            <a:pPr marL="0" marR="0" lvl="0" indent="0" algn="l" rtl="0">
              <a:lnSpc>
                <a:spcPct val="100000"/>
              </a:lnSpc>
              <a:spcBef>
                <a:spcPts val="0"/>
              </a:spcBef>
              <a:spcAft>
                <a:spcPts val="0"/>
              </a:spcAft>
              <a:buClr>
                <a:srgbClr val="00CFFF"/>
              </a:buClr>
              <a:buFont typeface="Helvetica Neue"/>
              <a:buNone/>
            </a:pPr>
            <a:endParaRPr sz="7500" b="1" i="0" u="none" strike="noStrike" cap="none">
              <a:solidFill>
                <a:srgbClr val="00CFFF"/>
              </a:solidFill>
              <a:latin typeface="Helvetica Neue"/>
              <a:ea typeface="Helvetica Neue"/>
              <a:cs typeface="Helvetica Neue"/>
              <a:sym typeface="Helvetica Neue"/>
            </a:endParaRPr>
          </a:p>
        </p:txBody>
      </p:sp>
      <p:sp>
        <p:nvSpPr>
          <p:cNvPr id="782" name="Shape 782"/>
          <p:cNvSpPr txBox="1">
            <a:spLocks noGrp="1"/>
          </p:cNvSpPr>
          <p:nvPr>
            <p:ph type="body" idx="16"/>
          </p:nvPr>
        </p:nvSpPr>
        <p:spPr>
          <a:xfrm>
            <a:off x="4766665" y="2065963"/>
            <a:ext cx="138300" cy="208500"/>
          </a:xfrm>
          <a:prstGeom prst="rect">
            <a:avLst/>
          </a:prstGeom>
          <a:noFill/>
          <a:ln>
            <a:noFill/>
          </a:ln>
        </p:spPr>
        <p:txBody>
          <a:bodyPr lIns="34275" tIns="34275" rIns="34275" bIns="34275" anchor="ctr" anchorCtr="0"/>
          <a:lstStyle>
            <a:lvl1pPr marL="0" marR="0" lvl="0" indent="0" algn="l" rtl="0">
              <a:lnSpc>
                <a:spcPct val="80000"/>
              </a:lnSpc>
              <a:spcBef>
                <a:spcPts val="0"/>
              </a:spcBef>
              <a:spcAft>
                <a:spcPts val="0"/>
              </a:spcAft>
              <a:buClr>
                <a:srgbClr val="FEFDFD"/>
              </a:buClr>
              <a:buFont typeface="Helvetica Neue"/>
              <a:buNone/>
              <a:defRPr sz="1400" b="1" i="0" u="none" strike="noStrike" cap="none">
                <a:solidFill>
                  <a:srgbClr val="FEFDFD"/>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783" name="Shape 783"/>
          <p:cNvSpPr/>
          <p:nvPr/>
        </p:nvSpPr>
        <p:spPr>
          <a:xfrm>
            <a:off x="6614398" y="1992790"/>
            <a:ext cx="350700" cy="350700"/>
          </a:xfrm>
          <a:prstGeom prst="ellipse">
            <a:avLst/>
          </a:prstGeom>
          <a:solidFill>
            <a:srgbClr val="007EA8"/>
          </a:solidFill>
          <a:ln>
            <a:noFill/>
          </a:ln>
        </p:spPr>
        <p:txBody>
          <a:bodyPr lIns="19050" tIns="19050" rIns="19050" bIns="19050" anchor="ctr" anchorCtr="0">
            <a:noAutofit/>
          </a:bodyPr>
          <a:lstStyle/>
          <a:p>
            <a:pPr marL="0" marR="0" lvl="0" indent="0" algn="l" rtl="0">
              <a:lnSpc>
                <a:spcPct val="100000"/>
              </a:lnSpc>
              <a:spcBef>
                <a:spcPts val="0"/>
              </a:spcBef>
              <a:spcAft>
                <a:spcPts val="0"/>
              </a:spcAft>
              <a:buClr>
                <a:srgbClr val="00CFFF"/>
              </a:buClr>
              <a:buFont typeface="Helvetica Neue"/>
              <a:buNone/>
            </a:pPr>
            <a:endParaRPr sz="7500" b="1" i="0" u="none" strike="noStrike" cap="none">
              <a:solidFill>
                <a:srgbClr val="00CFFF"/>
              </a:solidFill>
              <a:latin typeface="Helvetica Neue"/>
              <a:ea typeface="Helvetica Neue"/>
              <a:cs typeface="Helvetica Neue"/>
              <a:sym typeface="Helvetica Neue"/>
            </a:endParaRPr>
          </a:p>
        </p:txBody>
      </p:sp>
      <p:sp>
        <p:nvSpPr>
          <p:cNvPr id="784" name="Shape 784"/>
          <p:cNvSpPr txBox="1">
            <a:spLocks noGrp="1"/>
          </p:cNvSpPr>
          <p:nvPr>
            <p:ph type="body" idx="17"/>
          </p:nvPr>
        </p:nvSpPr>
        <p:spPr>
          <a:xfrm>
            <a:off x="6717386" y="2065963"/>
            <a:ext cx="138300" cy="208500"/>
          </a:xfrm>
          <a:prstGeom prst="rect">
            <a:avLst/>
          </a:prstGeom>
          <a:noFill/>
          <a:ln>
            <a:noFill/>
          </a:ln>
        </p:spPr>
        <p:txBody>
          <a:bodyPr lIns="34275" tIns="34275" rIns="34275" bIns="34275" anchor="ctr" anchorCtr="0"/>
          <a:lstStyle>
            <a:lvl1pPr marL="0" marR="0" lvl="0" indent="0" algn="l" rtl="0">
              <a:lnSpc>
                <a:spcPct val="80000"/>
              </a:lnSpc>
              <a:spcBef>
                <a:spcPts val="0"/>
              </a:spcBef>
              <a:spcAft>
                <a:spcPts val="0"/>
              </a:spcAft>
              <a:buClr>
                <a:srgbClr val="FEFDFD"/>
              </a:buClr>
              <a:buFont typeface="Helvetica Neue"/>
              <a:buNone/>
              <a:defRPr sz="1400" b="1" i="0" u="none" strike="noStrike" cap="none">
                <a:solidFill>
                  <a:srgbClr val="FEFDFD"/>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785" name="Shape 785"/>
          <p:cNvSpPr txBox="1">
            <a:spLocks noGrp="1"/>
          </p:cNvSpPr>
          <p:nvPr>
            <p:ph type="sldNum" idx="12"/>
          </p:nvPr>
        </p:nvSpPr>
        <p:spPr>
          <a:xfrm>
            <a:off x="8320086" y="4814887"/>
            <a:ext cx="134100" cy="125700"/>
          </a:xfrm>
          <a:prstGeom prst="rect">
            <a:avLst/>
          </a:prstGeom>
          <a:noFill/>
          <a:ln>
            <a:noFill/>
          </a:ln>
        </p:spPr>
        <p:txBody>
          <a:bodyPr lIns="19050" tIns="19050" rIns="19050" bIns="19050" anchor="t" anchorCtr="0">
            <a:noAutofit/>
          </a:bodyPr>
          <a:lstStyle/>
          <a:p>
            <a:pPr marL="0" marR="0" lvl="0" indent="0" algn="r" rtl="0">
              <a:lnSpc>
                <a:spcPct val="120000"/>
              </a:lnSpc>
              <a:spcBef>
                <a:spcPts val="0"/>
              </a:spcBef>
              <a:spcAft>
                <a:spcPts val="0"/>
              </a:spcAft>
              <a:buClr>
                <a:srgbClr val="1C304A"/>
              </a:buClr>
              <a:buSzPct val="25000"/>
              <a:buFont typeface="Helvetica Neue"/>
              <a:buNone/>
            </a:pPr>
            <a:fld id="{00000000-1234-1234-1234-123412341234}" type="slidenum">
              <a:rPr lang="en" sz="700" b="0" i="0" u="none" strike="noStrike" cap="none">
                <a:solidFill>
                  <a:srgbClr val="1C304A"/>
                </a:solidFill>
                <a:latin typeface="Helvetica Neue"/>
                <a:ea typeface="Helvetica Neue"/>
                <a:cs typeface="Helvetica Neue"/>
                <a:sym typeface="Helvetica Neue"/>
              </a:rPr>
              <a:t>‹#›</a:t>
            </a:fld>
            <a:endParaRPr lang="en" sz="700" b="0" i="0" u="none" strike="noStrike" cap="none">
              <a:solidFill>
                <a:srgbClr val="1C304A"/>
              </a:solidFill>
              <a:latin typeface="Helvetica Neue"/>
              <a:ea typeface="Helvetica Neue"/>
              <a:cs typeface="Helvetica Neue"/>
              <a:sym typeface="Helvetica Neue"/>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cSld name="Bullet cols 4 white">
    <p:bg>
      <p:bgPr>
        <a:solidFill>
          <a:srgbClr val="FEFDFD"/>
        </a:solidFill>
        <a:effectLst/>
      </p:bgPr>
    </p:bg>
    <p:spTree>
      <p:nvGrpSpPr>
        <p:cNvPr id="1" name="Shape 786"/>
        <p:cNvGrpSpPr/>
        <p:nvPr/>
      </p:nvGrpSpPr>
      <p:grpSpPr>
        <a:xfrm>
          <a:off x="0" y="0"/>
          <a:ext cx="0" cy="0"/>
          <a:chOff x="0" y="0"/>
          <a:chExt cx="0" cy="0"/>
        </a:xfrm>
      </p:grpSpPr>
      <p:sp>
        <p:nvSpPr>
          <p:cNvPr id="787" name="Shape 787"/>
          <p:cNvSpPr txBox="1">
            <a:spLocks noGrp="1"/>
          </p:cNvSpPr>
          <p:nvPr>
            <p:ph type="body" idx="1"/>
          </p:nvPr>
        </p:nvSpPr>
        <p:spPr>
          <a:xfrm>
            <a:off x="664959" y="614869"/>
            <a:ext cx="3995400" cy="208499"/>
          </a:xfrm>
          <a:prstGeom prst="rect">
            <a:avLst/>
          </a:prstGeom>
          <a:noFill/>
          <a:ln>
            <a:noFill/>
          </a:ln>
        </p:spPr>
        <p:txBody>
          <a:bodyPr lIns="34275" tIns="34275" rIns="34275" bIns="34275" anchor="t" anchorCtr="0"/>
          <a:lstStyle>
            <a:lvl1pPr marL="0" marR="0" lvl="0"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788" name="Shape 788"/>
          <p:cNvSpPr txBox="1">
            <a:spLocks noGrp="1"/>
          </p:cNvSpPr>
          <p:nvPr>
            <p:ph type="body" idx="2"/>
          </p:nvPr>
        </p:nvSpPr>
        <p:spPr>
          <a:xfrm>
            <a:off x="669721" y="945387"/>
            <a:ext cx="7450800" cy="321900"/>
          </a:xfrm>
          <a:prstGeom prst="rect">
            <a:avLst/>
          </a:prstGeom>
          <a:noFill/>
          <a:ln>
            <a:noFill/>
          </a:ln>
        </p:spPr>
        <p:txBody>
          <a:bodyPr lIns="34275" tIns="34275" rIns="34275" bIns="34275" anchor="t" anchorCtr="0"/>
          <a:lstStyle>
            <a:lvl1pPr marL="0" marR="0" lvl="0"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789" name="Shape 789"/>
          <p:cNvSpPr txBox="1">
            <a:spLocks noGrp="1"/>
          </p:cNvSpPr>
          <p:nvPr>
            <p:ph type="body" idx="3"/>
          </p:nvPr>
        </p:nvSpPr>
        <p:spPr>
          <a:xfrm>
            <a:off x="684205" y="2536374"/>
            <a:ext cx="1764900" cy="960600"/>
          </a:xfrm>
          <a:prstGeom prst="rect">
            <a:avLst/>
          </a:prstGeom>
          <a:noFill/>
          <a:ln>
            <a:noFill/>
          </a:ln>
        </p:spPr>
        <p:txBody>
          <a:bodyPr lIns="34275" tIns="34275" rIns="34275" bIns="34275" anchor="t" anchorCtr="0"/>
          <a:lstStyle>
            <a:lvl1pPr marL="0" marR="0" lvl="0"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790" name="Shape 790"/>
          <p:cNvSpPr txBox="1">
            <a:spLocks noGrp="1"/>
          </p:cNvSpPr>
          <p:nvPr>
            <p:ph type="body" idx="4"/>
          </p:nvPr>
        </p:nvSpPr>
        <p:spPr>
          <a:xfrm>
            <a:off x="684205" y="1986144"/>
            <a:ext cx="1848300" cy="350400"/>
          </a:xfrm>
          <a:prstGeom prst="rect">
            <a:avLst/>
          </a:prstGeom>
          <a:noFill/>
          <a:ln>
            <a:noFill/>
          </a:ln>
        </p:spPr>
        <p:txBody>
          <a:bodyPr lIns="34275" tIns="34275" rIns="34275" bIns="34275" anchor="t" anchorCtr="0"/>
          <a:lstStyle>
            <a:lvl1pPr marL="0" marR="0" lvl="0" indent="0" algn="l" rtl="0">
              <a:lnSpc>
                <a:spcPct val="120000"/>
              </a:lnSpc>
              <a:spcBef>
                <a:spcPts val="900"/>
              </a:spcBef>
              <a:spcAft>
                <a:spcPts val="0"/>
              </a:spcAft>
              <a:buClr>
                <a:srgbClr val="046B99"/>
              </a:buClr>
              <a:buFont typeface="Helvetica Neue"/>
              <a:buNone/>
              <a:defRPr sz="1200" b="1" i="0" u="none" strike="noStrike" cap="none">
                <a:solidFill>
                  <a:srgbClr val="046B99"/>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791" name="Shape 791"/>
          <p:cNvSpPr txBox="1">
            <a:spLocks noGrp="1"/>
          </p:cNvSpPr>
          <p:nvPr>
            <p:ph type="body" idx="5"/>
          </p:nvPr>
        </p:nvSpPr>
        <p:spPr>
          <a:xfrm>
            <a:off x="2711462" y="1986144"/>
            <a:ext cx="1848300" cy="397500"/>
          </a:xfrm>
          <a:prstGeom prst="rect">
            <a:avLst/>
          </a:prstGeom>
          <a:noFill/>
          <a:ln>
            <a:noFill/>
          </a:ln>
        </p:spPr>
        <p:txBody>
          <a:bodyPr lIns="34275" tIns="34275" rIns="34275" bIns="34275" anchor="t" anchorCtr="0"/>
          <a:lstStyle>
            <a:lvl1pPr marL="0" marR="0" lvl="0" indent="0" algn="l" rtl="0">
              <a:lnSpc>
                <a:spcPct val="120000"/>
              </a:lnSpc>
              <a:spcBef>
                <a:spcPts val="900"/>
              </a:spcBef>
              <a:spcAft>
                <a:spcPts val="0"/>
              </a:spcAft>
              <a:buClr>
                <a:srgbClr val="046B99"/>
              </a:buClr>
              <a:buFont typeface="Helvetica Neue"/>
              <a:buNone/>
              <a:defRPr sz="1200" b="1" i="0" u="none" strike="noStrike" cap="none">
                <a:solidFill>
                  <a:srgbClr val="046B99"/>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792" name="Shape 792"/>
          <p:cNvSpPr txBox="1">
            <a:spLocks noGrp="1"/>
          </p:cNvSpPr>
          <p:nvPr>
            <p:ph type="body" idx="6"/>
          </p:nvPr>
        </p:nvSpPr>
        <p:spPr>
          <a:xfrm>
            <a:off x="4664849" y="1986144"/>
            <a:ext cx="1848300" cy="397500"/>
          </a:xfrm>
          <a:prstGeom prst="rect">
            <a:avLst/>
          </a:prstGeom>
          <a:noFill/>
          <a:ln>
            <a:noFill/>
          </a:ln>
        </p:spPr>
        <p:txBody>
          <a:bodyPr lIns="34275" tIns="34275" rIns="34275" bIns="34275" anchor="t" anchorCtr="0"/>
          <a:lstStyle>
            <a:lvl1pPr marL="0" marR="0" lvl="0" indent="0" algn="l" rtl="0">
              <a:lnSpc>
                <a:spcPct val="120000"/>
              </a:lnSpc>
              <a:spcBef>
                <a:spcPts val="900"/>
              </a:spcBef>
              <a:spcAft>
                <a:spcPts val="0"/>
              </a:spcAft>
              <a:buClr>
                <a:srgbClr val="046B99"/>
              </a:buClr>
              <a:buFont typeface="Helvetica Neue"/>
              <a:buNone/>
              <a:defRPr sz="1200" b="1" i="0" u="none" strike="noStrike" cap="none">
                <a:solidFill>
                  <a:srgbClr val="046B99"/>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793" name="Shape 793"/>
          <p:cNvSpPr txBox="1">
            <a:spLocks noGrp="1"/>
          </p:cNvSpPr>
          <p:nvPr>
            <p:ph type="body" idx="7"/>
          </p:nvPr>
        </p:nvSpPr>
        <p:spPr>
          <a:xfrm>
            <a:off x="6595642" y="1986144"/>
            <a:ext cx="1848300" cy="397500"/>
          </a:xfrm>
          <a:prstGeom prst="rect">
            <a:avLst/>
          </a:prstGeom>
          <a:noFill/>
          <a:ln>
            <a:noFill/>
          </a:ln>
        </p:spPr>
        <p:txBody>
          <a:bodyPr lIns="34275" tIns="34275" rIns="34275" bIns="34275" anchor="t" anchorCtr="0"/>
          <a:lstStyle>
            <a:lvl1pPr marL="0" marR="0" lvl="0" indent="0" algn="l" rtl="0">
              <a:lnSpc>
                <a:spcPct val="120000"/>
              </a:lnSpc>
              <a:spcBef>
                <a:spcPts val="900"/>
              </a:spcBef>
              <a:spcAft>
                <a:spcPts val="0"/>
              </a:spcAft>
              <a:buClr>
                <a:srgbClr val="046B99"/>
              </a:buClr>
              <a:buFont typeface="Helvetica Neue"/>
              <a:buNone/>
              <a:defRPr sz="1200" b="1" i="0" u="none" strike="noStrike" cap="none">
                <a:solidFill>
                  <a:srgbClr val="046B99"/>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794" name="Shape 794"/>
          <p:cNvSpPr txBox="1">
            <a:spLocks noGrp="1"/>
          </p:cNvSpPr>
          <p:nvPr>
            <p:ph type="body" idx="8"/>
          </p:nvPr>
        </p:nvSpPr>
        <p:spPr>
          <a:xfrm>
            <a:off x="2708697" y="2536374"/>
            <a:ext cx="1768500" cy="960600"/>
          </a:xfrm>
          <a:prstGeom prst="rect">
            <a:avLst/>
          </a:prstGeom>
          <a:noFill/>
          <a:ln>
            <a:noFill/>
          </a:ln>
        </p:spPr>
        <p:txBody>
          <a:bodyPr lIns="34275" tIns="34275" rIns="34275" bIns="34275" anchor="t" anchorCtr="0"/>
          <a:lstStyle>
            <a:lvl1pPr marL="0" marR="0" lvl="0"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795" name="Shape 795"/>
          <p:cNvSpPr txBox="1">
            <a:spLocks noGrp="1"/>
          </p:cNvSpPr>
          <p:nvPr>
            <p:ph type="body" idx="9"/>
          </p:nvPr>
        </p:nvSpPr>
        <p:spPr>
          <a:xfrm>
            <a:off x="4662977" y="2536374"/>
            <a:ext cx="1768500" cy="960600"/>
          </a:xfrm>
          <a:prstGeom prst="rect">
            <a:avLst/>
          </a:prstGeom>
          <a:noFill/>
          <a:ln>
            <a:noFill/>
          </a:ln>
        </p:spPr>
        <p:txBody>
          <a:bodyPr lIns="34275" tIns="34275" rIns="34275" bIns="34275" anchor="t" anchorCtr="0"/>
          <a:lstStyle>
            <a:lvl1pPr marL="0" marR="0" lvl="0"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796" name="Shape 796"/>
          <p:cNvSpPr txBox="1">
            <a:spLocks noGrp="1"/>
          </p:cNvSpPr>
          <p:nvPr>
            <p:ph type="body" idx="13"/>
          </p:nvPr>
        </p:nvSpPr>
        <p:spPr>
          <a:xfrm>
            <a:off x="6598976" y="2536374"/>
            <a:ext cx="1768500" cy="960600"/>
          </a:xfrm>
          <a:prstGeom prst="rect">
            <a:avLst/>
          </a:prstGeom>
          <a:noFill/>
          <a:ln>
            <a:noFill/>
          </a:ln>
        </p:spPr>
        <p:txBody>
          <a:bodyPr lIns="34275" tIns="34275" rIns="34275" bIns="34275" anchor="t" anchorCtr="0"/>
          <a:lstStyle>
            <a:lvl1pPr marL="0" marR="0" lvl="0"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797" name="Shape 797"/>
          <p:cNvSpPr txBox="1">
            <a:spLocks noGrp="1"/>
          </p:cNvSpPr>
          <p:nvPr>
            <p:ph type="sldNum" idx="12"/>
          </p:nvPr>
        </p:nvSpPr>
        <p:spPr>
          <a:xfrm>
            <a:off x="8320086" y="4814887"/>
            <a:ext cx="134100" cy="125700"/>
          </a:xfrm>
          <a:prstGeom prst="rect">
            <a:avLst/>
          </a:prstGeom>
          <a:noFill/>
          <a:ln>
            <a:noFill/>
          </a:ln>
        </p:spPr>
        <p:txBody>
          <a:bodyPr lIns="19050" tIns="19050" rIns="19050" bIns="19050" anchor="t" anchorCtr="0">
            <a:noAutofit/>
          </a:bodyPr>
          <a:lstStyle/>
          <a:p>
            <a:pPr marL="0" marR="0" lvl="0" indent="0" algn="r" rtl="0">
              <a:lnSpc>
                <a:spcPct val="120000"/>
              </a:lnSpc>
              <a:spcBef>
                <a:spcPts val="0"/>
              </a:spcBef>
              <a:spcAft>
                <a:spcPts val="0"/>
              </a:spcAft>
              <a:buClr>
                <a:srgbClr val="1C304A"/>
              </a:buClr>
              <a:buSzPct val="25000"/>
              <a:buFont typeface="Helvetica Neue"/>
              <a:buNone/>
            </a:pPr>
            <a:fld id="{00000000-1234-1234-1234-123412341234}" type="slidenum">
              <a:rPr lang="en" sz="700" b="0" i="0" u="none" strike="noStrike" cap="none">
                <a:solidFill>
                  <a:srgbClr val="1C304A"/>
                </a:solidFill>
                <a:latin typeface="Helvetica Neue"/>
                <a:ea typeface="Helvetica Neue"/>
                <a:cs typeface="Helvetica Neue"/>
                <a:sym typeface="Helvetica Neue"/>
              </a:rPr>
              <a:t>‹#›</a:t>
            </a:fld>
            <a:endParaRPr lang="en" sz="700" b="0" i="0" u="none" strike="noStrike" cap="none">
              <a:solidFill>
                <a:srgbClr val="1C304A"/>
              </a:solidFill>
              <a:latin typeface="Helvetica Neue"/>
              <a:ea typeface="Helvetica Neue"/>
              <a:cs typeface="Helvetica Neue"/>
              <a:sym typeface="Helvetica Neue"/>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cSld name="Long text 3 col">
    <p:bg>
      <p:bgPr>
        <a:solidFill>
          <a:srgbClr val="FEFDFD"/>
        </a:solidFill>
        <a:effectLst/>
      </p:bgPr>
    </p:bg>
    <p:spTree>
      <p:nvGrpSpPr>
        <p:cNvPr id="1" name="Shape 798"/>
        <p:cNvGrpSpPr/>
        <p:nvPr/>
      </p:nvGrpSpPr>
      <p:grpSpPr>
        <a:xfrm>
          <a:off x="0" y="0"/>
          <a:ext cx="0" cy="0"/>
          <a:chOff x="0" y="0"/>
          <a:chExt cx="0" cy="0"/>
        </a:xfrm>
      </p:grpSpPr>
      <p:sp>
        <p:nvSpPr>
          <p:cNvPr id="799" name="Shape 799"/>
          <p:cNvSpPr txBox="1">
            <a:spLocks noGrp="1"/>
          </p:cNvSpPr>
          <p:nvPr>
            <p:ph type="body" idx="1"/>
          </p:nvPr>
        </p:nvSpPr>
        <p:spPr>
          <a:xfrm>
            <a:off x="692583" y="2150132"/>
            <a:ext cx="7758900" cy="2751000"/>
          </a:xfrm>
          <a:prstGeom prst="rect">
            <a:avLst/>
          </a:prstGeom>
          <a:noFill/>
          <a:ln>
            <a:noFill/>
          </a:ln>
        </p:spPr>
        <p:txBody>
          <a:bodyPr lIns="34275" tIns="34275" rIns="34275" bIns="34275" anchor="t" anchorCtr="0"/>
          <a:lstStyle>
            <a:lvl1pPr marL="0" marR="0" lvl="0" indent="0" algn="l" rtl="0">
              <a:lnSpc>
                <a:spcPct val="120000"/>
              </a:lnSpc>
              <a:spcBef>
                <a:spcPts val="900"/>
              </a:spcBef>
              <a:spcAft>
                <a:spcPts val="0"/>
              </a:spcAft>
              <a:buClr>
                <a:srgbClr val="1C304A"/>
              </a:buClr>
              <a:buFont typeface="Helvetica Neue"/>
              <a:buNone/>
              <a:defRPr sz="900" b="0" i="0" u="none" strike="noStrike" cap="none">
                <a:solidFill>
                  <a:srgbClr val="1C304A"/>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800" name="Shape 800"/>
          <p:cNvSpPr txBox="1">
            <a:spLocks noGrp="1"/>
          </p:cNvSpPr>
          <p:nvPr>
            <p:ph type="body" idx="2"/>
          </p:nvPr>
        </p:nvSpPr>
        <p:spPr>
          <a:xfrm>
            <a:off x="664959" y="614869"/>
            <a:ext cx="3995400" cy="208499"/>
          </a:xfrm>
          <a:prstGeom prst="rect">
            <a:avLst/>
          </a:prstGeom>
          <a:noFill/>
          <a:ln>
            <a:noFill/>
          </a:ln>
        </p:spPr>
        <p:txBody>
          <a:bodyPr lIns="34275" tIns="34275" rIns="34275" bIns="34275" anchor="t" anchorCtr="0"/>
          <a:lstStyle>
            <a:lvl1pPr marL="0" marR="0" lvl="0"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801" name="Shape 801"/>
          <p:cNvSpPr txBox="1">
            <a:spLocks noGrp="1"/>
          </p:cNvSpPr>
          <p:nvPr>
            <p:ph type="body" idx="3"/>
          </p:nvPr>
        </p:nvSpPr>
        <p:spPr>
          <a:xfrm>
            <a:off x="669721" y="945387"/>
            <a:ext cx="7450800" cy="321900"/>
          </a:xfrm>
          <a:prstGeom prst="rect">
            <a:avLst/>
          </a:prstGeom>
          <a:noFill/>
          <a:ln>
            <a:noFill/>
          </a:ln>
        </p:spPr>
        <p:txBody>
          <a:bodyPr lIns="34275" tIns="34275" rIns="34275" bIns="34275" anchor="t" anchorCtr="0"/>
          <a:lstStyle>
            <a:lvl1pPr marL="0" marR="0" lvl="0"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802" name="Shape 802"/>
          <p:cNvSpPr txBox="1">
            <a:spLocks noGrp="1"/>
          </p:cNvSpPr>
          <p:nvPr>
            <p:ph type="sldNum" idx="12"/>
          </p:nvPr>
        </p:nvSpPr>
        <p:spPr>
          <a:xfrm>
            <a:off x="8320086" y="4814887"/>
            <a:ext cx="134100" cy="125700"/>
          </a:xfrm>
          <a:prstGeom prst="rect">
            <a:avLst/>
          </a:prstGeom>
          <a:noFill/>
          <a:ln>
            <a:noFill/>
          </a:ln>
        </p:spPr>
        <p:txBody>
          <a:bodyPr lIns="19050" tIns="19050" rIns="19050" bIns="19050" anchor="t" anchorCtr="0">
            <a:noAutofit/>
          </a:bodyPr>
          <a:lstStyle/>
          <a:p>
            <a:pPr marL="0" marR="0" lvl="0" indent="0" algn="r" rtl="0">
              <a:lnSpc>
                <a:spcPct val="120000"/>
              </a:lnSpc>
              <a:spcBef>
                <a:spcPts val="0"/>
              </a:spcBef>
              <a:spcAft>
                <a:spcPts val="0"/>
              </a:spcAft>
              <a:buClr>
                <a:srgbClr val="1C304A"/>
              </a:buClr>
              <a:buSzPct val="25000"/>
              <a:buFont typeface="Helvetica Neue"/>
              <a:buNone/>
            </a:pPr>
            <a:fld id="{00000000-1234-1234-1234-123412341234}" type="slidenum">
              <a:rPr lang="en" sz="700" b="0" i="0" u="none" strike="noStrike" cap="none">
                <a:solidFill>
                  <a:srgbClr val="1C304A"/>
                </a:solidFill>
                <a:latin typeface="Helvetica Neue"/>
                <a:ea typeface="Helvetica Neue"/>
                <a:cs typeface="Helvetica Neue"/>
                <a:sym typeface="Helvetica Neue"/>
              </a:rPr>
              <a:t>‹#›</a:t>
            </a:fld>
            <a:endParaRPr lang="en" sz="700" b="0" i="0" u="none" strike="noStrike" cap="none">
              <a:solidFill>
                <a:srgbClr val="1C304A"/>
              </a:solidFill>
              <a:latin typeface="Helvetica Neue"/>
              <a:ea typeface="Helvetica Neue"/>
              <a:cs typeface="Helvetica Neue"/>
              <a:sym typeface="Helvetica Neue"/>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cSld name="Short text 2 col">
    <p:bg>
      <p:bgPr>
        <a:solidFill>
          <a:srgbClr val="FEFDFD"/>
        </a:solidFill>
        <a:effectLst/>
      </p:bgPr>
    </p:bg>
    <p:spTree>
      <p:nvGrpSpPr>
        <p:cNvPr id="1" name="Shape 803"/>
        <p:cNvGrpSpPr/>
        <p:nvPr/>
      </p:nvGrpSpPr>
      <p:grpSpPr>
        <a:xfrm>
          <a:off x="0" y="0"/>
          <a:ext cx="0" cy="0"/>
          <a:chOff x="0" y="0"/>
          <a:chExt cx="0" cy="0"/>
        </a:xfrm>
      </p:grpSpPr>
      <p:sp>
        <p:nvSpPr>
          <p:cNvPr id="804" name="Shape 804"/>
          <p:cNvSpPr txBox="1">
            <a:spLocks noGrp="1"/>
          </p:cNvSpPr>
          <p:nvPr>
            <p:ph type="body" idx="1"/>
          </p:nvPr>
        </p:nvSpPr>
        <p:spPr>
          <a:xfrm>
            <a:off x="692583" y="2150132"/>
            <a:ext cx="7758900" cy="2751000"/>
          </a:xfrm>
          <a:prstGeom prst="rect">
            <a:avLst/>
          </a:prstGeom>
          <a:noFill/>
          <a:ln>
            <a:noFill/>
          </a:ln>
        </p:spPr>
        <p:txBody>
          <a:bodyPr lIns="34275" tIns="34275" rIns="34275" bIns="34275" anchor="t" anchorCtr="0"/>
          <a:lstStyle>
            <a:lvl1pPr marL="114300" marR="0" lvl="0" indent="-38100" algn="l" rtl="0">
              <a:lnSpc>
                <a:spcPct val="120000"/>
              </a:lnSpc>
              <a:spcBef>
                <a:spcPts val="900"/>
              </a:spcBef>
              <a:spcAft>
                <a:spcPts val="0"/>
              </a:spcAft>
              <a:buClr>
                <a:srgbClr val="1C304A"/>
              </a:buClr>
              <a:buSzPct val="100000"/>
              <a:buFont typeface="Helvetica Neue"/>
              <a:buChar char="•"/>
              <a:defRPr sz="1200" b="0" i="0" u="none" strike="noStrike" cap="none">
                <a:solidFill>
                  <a:srgbClr val="1C304A"/>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805" name="Shape 805"/>
          <p:cNvSpPr txBox="1">
            <a:spLocks noGrp="1"/>
          </p:cNvSpPr>
          <p:nvPr>
            <p:ph type="body" idx="2"/>
          </p:nvPr>
        </p:nvSpPr>
        <p:spPr>
          <a:xfrm>
            <a:off x="664959" y="614869"/>
            <a:ext cx="3995400" cy="208499"/>
          </a:xfrm>
          <a:prstGeom prst="rect">
            <a:avLst/>
          </a:prstGeom>
          <a:noFill/>
          <a:ln>
            <a:noFill/>
          </a:ln>
        </p:spPr>
        <p:txBody>
          <a:bodyPr lIns="34275" tIns="34275" rIns="34275" bIns="34275" anchor="t" anchorCtr="0"/>
          <a:lstStyle>
            <a:lvl1pPr marL="0" marR="0" lvl="0"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806" name="Shape 806"/>
          <p:cNvSpPr txBox="1">
            <a:spLocks noGrp="1"/>
          </p:cNvSpPr>
          <p:nvPr>
            <p:ph type="body" idx="3"/>
          </p:nvPr>
        </p:nvSpPr>
        <p:spPr>
          <a:xfrm>
            <a:off x="669721" y="945387"/>
            <a:ext cx="7450800" cy="321900"/>
          </a:xfrm>
          <a:prstGeom prst="rect">
            <a:avLst/>
          </a:prstGeom>
          <a:noFill/>
          <a:ln>
            <a:noFill/>
          </a:ln>
        </p:spPr>
        <p:txBody>
          <a:bodyPr lIns="34275" tIns="34275" rIns="34275" bIns="34275" anchor="t" anchorCtr="0"/>
          <a:lstStyle>
            <a:lvl1pPr marL="0" marR="0" lvl="0"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807" name="Shape 807"/>
          <p:cNvSpPr txBox="1">
            <a:spLocks noGrp="1"/>
          </p:cNvSpPr>
          <p:nvPr>
            <p:ph type="sldNum" idx="12"/>
          </p:nvPr>
        </p:nvSpPr>
        <p:spPr>
          <a:xfrm>
            <a:off x="8320086" y="4814887"/>
            <a:ext cx="134100" cy="125700"/>
          </a:xfrm>
          <a:prstGeom prst="rect">
            <a:avLst/>
          </a:prstGeom>
          <a:noFill/>
          <a:ln>
            <a:noFill/>
          </a:ln>
        </p:spPr>
        <p:txBody>
          <a:bodyPr lIns="19050" tIns="19050" rIns="19050" bIns="19050" anchor="t" anchorCtr="0">
            <a:noAutofit/>
          </a:bodyPr>
          <a:lstStyle/>
          <a:p>
            <a:pPr marL="0" marR="0" lvl="0" indent="0" algn="r" rtl="0">
              <a:lnSpc>
                <a:spcPct val="120000"/>
              </a:lnSpc>
              <a:spcBef>
                <a:spcPts val="0"/>
              </a:spcBef>
              <a:spcAft>
                <a:spcPts val="0"/>
              </a:spcAft>
              <a:buClr>
                <a:srgbClr val="1C304A"/>
              </a:buClr>
              <a:buSzPct val="25000"/>
              <a:buFont typeface="Helvetica Neue"/>
              <a:buNone/>
            </a:pPr>
            <a:fld id="{00000000-1234-1234-1234-123412341234}" type="slidenum">
              <a:rPr lang="en" sz="700" b="0" i="0" u="none" strike="noStrike" cap="none">
                <a:solidFill>
                  <a:srgbClr val="1C304A"/>
                </a:solidFill>
                <a:latin typeface="Helvetica Neue"/>
                <a:ea typeface="Helvetica Neue"/>
                <a:cs typeface="Helvetica Neue"/>
                <a:sym typeface="Helvetica Neue"/>
              </a:rPr>
              <a:t>‹#›</a:t>
            </a:fld>
            <a:endParaRPr lang="en" sz="700" b="0" i="0" u="none" strike="noStrike" cap="none">
              <a:solidFill>
                <a:srgbClr val="1C304A"/>
              </a:solidFill>
              <a:latin typeface="Helvetica Neue"/>
              <a:ea typeface="Helvetica Neue"/>
              <a:cs typeface="Helvetica Neue"/>
              <a:sym typeface="Helvetica Neue"/>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cSld name="Long text 2x2 col white">
    <p:bg>
      <p:bgPr>
        <a:solidFill>
          <a:srgbClr val="FEFDFD"/>
        </a:solidFill>
        <a:effectLst/>
      </p:bgPr>
    </p:bg>
    <p:spTree>
      <p:nvGrpSpPr>
        <p:cNvPr id="1" name="Shape 808"/>
        <p:cNvGrpSpPr/>
        <p:nvPr/>
      </p:nvGrpSpPr>
      <p:grpSpPr>
        <a:xfrm>
          <a:off x="0" y="0"/>
          <a:ext cx="0" cy="0"/>
          <a:chOff x="0" y="0"/>
          <a:chExt cx="0" cy="0"/>
        </a:xfrm>
      </p:grpSpPr>
      <p:sp>
        <p:nvSpPr>
          <p:cNvPr id="809" name="Shape 809"/>
          <p:cNvSpPr txBox="1">
            <a:spLocks noGrp="1"/>
          </p:cNvSpPr>
          <p:nvPr>
            <p:ph type="body" idx="1"/>
          </p:nvPr>
        </p:nvSpPr>
        <p:spPr>
          <a:xfrm>
            <a:off x="664959" y="614869"/>
            <a:ext cx="3995400" cy="208499"/>
          </a:xfrm>
          <a:prstGeom prst="rect">
            <a:avLst/>
          </a:prstGeom>
          <a:noFill/>
          <a:ln>
            <a:noFill/>
          </a:ln>
        </p:spPr>
        <p:txBody>
          <a:bodyPr lIns="34275" tIns="34275" rIns="34275" bIns="34275" anchor="t" anchorCtr="0"/>
          <a:lstStyle>
            <a:lvl1pPr marL="0" marR="0" lvl="0"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810" name="Shape 810"/>
          <p:cNvSpPr txBox="1">
            <a:spLocks noGrp="1"/>
          </p:cNvSpPr>
          <p:nvPr>
            <p:ph type="body" idx="2"/>
          </p:nvPr>
        </p:nvSpPr>
        <p:spPr>
          <a:xfrm>
            <a:off x="688273" y="1200209"/>
            <a:ext cx="3770100" cy="321900"/>
          </a:xfrm>
          <a:prstGeom prst="rect">
            <a:avLst/>
          </a:prstGeom>
          <a:noFill/>
          <a:ln>
            <a:noFill/>
          </a:ln>
        </p:spPr>
        <p:txBody>
          <a:bodyPr lIns="34275" tIns="34275" rIns="34275" bIns="34275" anchor="t" anchorCtr="0"/>
          <a:lstStyle>
            <a:lvl1pPr marL="0" marR="0" lvl="0"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811" name="Shape 811"/>
          <p:cNvSpPr txBox="1">
            <a:spLocks noGrp="1"/>
          </p:cNvSpPr>
          <p:nvPr>
            <p:ph type="body" idx="3"/>
          </p:nvPr>
        </p:nvSpPr>
        <p:spPr>
          <a:xfrm>
            <a:off x="4663661" y="1200209"/>
            <a:ext cx="3770100" cy="321900"/>
          </a:xfrm>
          <a:prstGeom prst="rect">
            <a:avLst/>
          </a:prstGeom>
          <a:noFill/>
          <a:ln>
            <a:noFill/>
          </a:ln>
        </p:spPr>
        <p:txBody>
          <a:bodyPr lIns="34275" tIns="34275" rIns="34275" bIns="34275" anchor="t" anchorCtr="0"/>
          <a:lstStyle>
            <a:lvl1pPr marL="0" marR="0" lvl="0"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812" name="Shape 812"/>
          <p:cNvSpPr txBox="1">
            <a:spLocks noGrp="1"/>
          </p:cNvSpPr>
          <p:nvPr>
            <p:ph type="body" idx="4"/>
          </p:nvPr>
        </p:nvSpPr>
        <p:spPr>
          <a:xfrm>
            <a:off x="684690" y="1713148"/>
            <a:ext cx="3571800" cy="3003300"/>
          </a:xfrm>
          <a:prstGeom prst="rect">
            <a:avLst/>
          </a:prstGeom>
          <a:noFill/>
          <a:ln>
            <a:noFill/>
          </a:ln>
        </p:spPr>
        <p:txBody>
          <a:bodyPr lIns="34275" tIns="34275" rIns="34275" bIns="34275" anchor="t" anchorCtr="0"/>
          <a:lstStyle>
            <a:lvl1pPr marL="0" marR="0" lvl="0" indent="0" algn="l" rtl="0">
              <a:lnSpc>
                <a:spcPct val="120000"/>
              </a:lnSpc>
              <a:spcBef>
                <a:spcPts val="900"/>
              </a:spcBef>
              <a:spcAft>
                <a:spcPts val="0"/>
              </a:spcAft>
              <a:buClr>
                <a:srgbClr val="1C304A"/>
              </a:buClr>
              <a:buFont typeface="Helvetica Neue"/>
              <a:buNone/>
              <a:defRPr sz="900" b="0" i="0" u="none" strike="noStrike" cap="none">
                <a:solidFill>
                  <a:srgbClr val="1C304A"/>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813" name="Shape 813"/>
          <p:cNvSpPr txBox="1">
            <a:spLocks noGrp="1"/>
          </p:cNvSpPr>
          <p:nvPr>
            <p:ph type="body" idx="5"/>
          </p:nvPr>
        </p:nvSpPr>
        <p:spPr>
          <a:xfrm>
            <a:off x="4659808" y="1713148"/>
            <a:ext cx="3571800" cy="3003300"/>
          </a:xfrm>
          <a:prstGeom prst="rect">
            <a:avLst/>
          </a:prstGeom>
          <a:noFill/>
          <a:ln>
            <a:noFill/>
          </a:ln>
        </p:spPr>
        <p:txBody>
          <a:bodyPr lIns="34275" tIns="34275" rIns="34275" bIns="34275" anchor="t" anchorCtr="0"/>
          <a:lstStyle>
            <a:lvl1pPr marL="0" marR="0" lvl="0" indent="0" algn="l" rtl="0">
              <a:lnSpc>
                <a:spcPct val="120000"/>
              </a:lnSpc>
              <a:spcBef>
                <a:spcPts val="900"/>
              </a:spcBef>
              <a:spcAft>
                <a:spcPts val="0"/>
              </a:spcAft>
              <a:buClr>
                <a:srgbClr val="1C304A"/>
              </a:buClr>
              <a:buFont typeface="Helvetica Neue"/>
              <a:buNone/>
              <a:defRPr sz="900" b="0" i="0" u="none" strike="noStrike" cap="none">
                <a:solidFill>
                  <a:srgbClr val="1C304A"/>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814" name="Shape 814"/>
          <p:cNvSpPr txBox="1">
            <a:spLocks noGrp="1"/>
          </p:cNvSpPr>
          <p:nvPr>
            <p:ph type="sldNum" idx="12"/>
          </p:nvPr>
        </p:nvSpPr>
        <p:spPr>
          <a:xfrm>
            <a:off x="8320086" y="4814887"/>
            <a:ext cx="134100" cy="125700"/>
          </a:xfrm>
          <a:prstGeom prst="rect">
            <a:avLst/>
          </a:prstGeom>
          <a:noFill/>
          <a:ln>
            <a:noFill/>
          </a:ln>
        </p:spPr>
        <p:txBody>
          <a:bodyPr lIns="19050" tIns="19050" rIns="19050" bIns="19050" anchor="t" anchorCtr="0">
            <a:noAutofit/>
          </a:bodyPr>
          <a:lstStyle/>
          <a:p>
            <a:pPr marL="0" marR="0" lvl="0" indent="0" algn="r" rtl="0">
              <a:lnSpc>
                <a:spcPct val="120000"/>
              </a:lnSpc>
              <a:spcBef>
                <a:spcPts val="0"/>
              </a:spcBef>
              <a:spcAft>
                <a:spcPts val="0"/>
              </a:spcAft>
              <a:buClr>
                <a:srgbClr val="1C304A"/>
              </a:buClr>
              <a:buSzPct val="25000"/>
              <a:buFont typeface="Helvetica Neue"/>
              <a:buNone/>
            </a:pPr>
            <a:fld id="{00000000-1234-1234-1234-123412341234}" type="slidenum">
              <a:rPr lang="en" sz="700" b="0" i="0" u="none" strike="noStrike" cap="none">
                <a:solidFill>
                  <a:srgbClr val="1C304A"/>
                </a:solidFill>
                <a:latin typeface="Helvetica Neue"/>
                <a:ea typeface="Helvetica Neue"/>
                <a:cs typeface="Helvetica Neue"/>
                <a:sym typeface="Helvetica Neue"/>
              </a:rPr>
              <a:t>‹#›</a:t>
            </a:fld>
            <a:endParaRPr lang="en" sz="700" b="0" i="0" u="none" strike="noStrike" cap="none">
              <a:solidFill>
                <a:srgbClr val="1C304A"/>
              </a:solidFill>
              <a:latin typeface="Helvetica Neue"/>
              <a:ea typeface="Helvetica Neue"/>
              <a:cs typeface="Helvetica Neue"/>
              <a:sym typeface="Helvetica Neue"/>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cSld name="Long text 2 col">
    <p:bg>
      <p:bgPr>
        <a:solidFill>
          <a:srgbClr val="FEFDFD"/>
        </a:solidFill>
        <a:effectLst/>
      </p:bgPr>
    </p:bg>
    <p:spTree>
      <p:nvGrpSpPr>
        <p:cNvPr id="1" name="Shape 815"/>
        <p:cNvGrpSpPr/>
        <p:nvPr/>
      </p:nvGrpSpPr>
      <p:grpSpPr>
        <a:xfrm>
          <a:off x="0" y="0"/>
          <a:ext cx="0" cy="0"/>
          <a:chOff x="0" y="0"/>
          <a:chExt cx="0" cy="0"/>
        </a:xfrm>
      </p:grpSpPr>
      <p:sp>
        <p:nvSpPr>
          <p:cNvPr id="816" name="Shape 816"/>
          <p:cNvSpPr txBox="1">
            <a:spLocks noGrp="1"/>
          </p:cNvSpPr>
          <p:nvPr>
            <p:ph type="body" idx="1"/>
          </p:nvPr>
        </p:nvSpPr>
        <p:spPr>
          <a:xfrm>
            <a:off x="692583" y="1502020"/>
            <a:ext cx="7758900" cy="3087300"/>
          </a:xfrm>
          <a:prstGeom prst="rect">
            <a:avLst/>
          </a:prstGeom>
          <a:noFill/>
          <a:ln>
            <a:noFill/>
          </a:ln>
        </p:spPr>
        <p:txBody>
          <a:bodyPr lIns="34275" tIns="34275" rIns="34275" bIns="34275" anchor="t" anchorCtr="0"/>
          <a:lstStyle>
            <a:lvl1pPr marL="0" marR="0" lvl="0" indent="0" algn="l" rtl="0">
              <a:lnSpc>
                <a:spcPct val="120000"/>
              </a:lnSpc>
              <a:spcBef>
                <a:spcPts val="900"/>
              </a:spcBef>
              <a:spcAft>
                <a:spcPts val="0"/>
              </a:spcAft>
              <a:buClr>
                <a:srgbClr val="1C304A"/>
              </a:buClr>
              <a:buFont typeface="Helvetica Neue"/>
              <a:buNone/>
              <a:defRPr sz="900" b="0" i="0" u="none" strike="noStrike" cap="none">
                <a:solidFill>
                  <a:srgbClr val="1C304A"/>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817" name="Shape 817"/>
          <p:cNvSpPr txBox="1">
            <a:spLocks noGrp="1"/>
          </p:cNvSpPr>
          <p:nvPr>
            <p:ph type="body" idx="2"/>
          </p:nvPr>
        </p:nvSpPr>
        <p:spPr>
          <a:xfrm>
            <a:off x="671453" y="649994"/>
            <a:ext cx="6856800" cy="418200"/>
          </a:xfrm>
          <a:prstGeom prst="rect">
            <a:avLst/>
          </a:prstGeom>
          <a:noFill/>
          <a:ln>
            <a:noFill/>
          </a:ln>
        </p:spPr>
        <p:txBody>
          <a:bodyPr lIns="34275" tIns="34275" rIns="34275" bIns="34275" anchor="t" anchorCtr="0"/>
          <a:lstStyle>
            <a:lvl1pPr marL="0" marR="0" lvl="0"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
        <p:nvSpPr>
          <p:cNvPr id="818" name="Shape 818"/>
          <p:cNvSpPr txBox="1">
            <a:spLocks noGrp="1"/>
          </p:cNvSpPr>
          <p:nvPr>
            <p:ph type="sldNum" idx="12"/>
          </p:nvPr>
        </p:nvSpPr>
        <p:spPr>
          <a:xfrm>
            <a:off x="4569618" y="4905375"/>
            <a:ext cx="149400" cy="138600"/>
          </a:xfrm>
          <a:prstGeom prst="rect">
            <a:avLst/>
          </a:prstGeom>
          <a:noFill/>
          <a:ln>
            <a:noFill/>
          </a:ln>
        </p:spPr>
        <p:txBody>
          <a:bodyPr lIns="19050" tIns="19050" rIns="19050" bIns="19050" anchor="t" anchorCtr="0">
            <a:noAutofit/>
          </a:bodyPr>
          <a:lstStyle/>
          <a:p>
            <a:pPr marL="0" marR="0" lvl="0" indent="0" algn="l" rtl="0">
              <a:lnSpc>
                <a:spcPct val="120000"/>
              </a:lnSpc>
              <a:spcBef>
                <a:spcPts val="0"/>
              </a:spcBef>
              <a:spcAft>
                <a:spcPts val="0"/>
              </a:spcAft>
              <a:buClr>
                <a:srgbClr val="1C304A"/>
              </a:buClr>
              <a:buSzPct val="25000"/>
              <a:buFont typeface="Helvetica Neue"/>
              <a:buNone/>
            </a:pPr>
            <a:fld id="{00000000-1234-1234-1234-123412341234}" type="slidenum">
              <a:rPr lang="en" sz="800" b="0" i="0" u="none" strike="noStrike" cap="none">
                <a:solidFill>
                  <a:srgbClr val="1C304A"/>
                </a:solidFill>
                <a:latin typeface="Helvetica Neue"/>
                <a:ea typeface="Helvetica Neue"/>
                <a:cs typeface="Helvetica Neue"/>
                <a:sym typeface="Helvetica Neue"/>
              </a:rPr>
              <a:t>‹#›</a:t>
            </a:fld>
            <a:endParaRPr lang="en" sz="800" b="0" i="0" u="none" strike="noStrike" cap="none">
              <a:solidFill>
                <a:srgbClr val="1C304A"/>
              </a:solidFill>
              <a:latin typeface="Helvetica Neue"/>
              <a:ea typeface="Helvetica Neue"/>
              <a:cs typeface="Helvetica Neue"/>
              <a:sym typeface="Helvetica Neue"/>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1.xml"/><Relationship Id="rId21" Type="http://schemas.openxmlformats.org/officeDocument/2006/relationships/slideLayout" Target="../slideLayouts/slideLayout32.xml"/><Relationship Id="rId22" Type="http://schemas.openxmlformats.org/officeDocument/2006/relationships/slideLayout" Target="../slideLayouts/slideLayout33.xml"/><Relationship Id="rId23" Type="http://schemas.openxmlformats.org/officeDocument/2006/relationships/slideLayout" Target="../slideLayouts/slideLayout34.xml"/><Relationship Id="rId24" Type="http://schemas.openxmlformats.org/officeDocument/2006/relationships/slideLayout" Target="../slideLayouts/slideLayout35.xml"/><Relationship Id="rId25" Type="http://schemas.openxmlformats.org/officeDocument/2006/relationships/slideLayout" Target="../slideLayouts/slideLayout36.xml"/><Relationship Id="rId26" Type="http://schemas.openxmlformats.org/officeDocument/2006/relationships/slideLayout" Target="../slideLayouts/slideLayout37.xml"/><Relationship Id="rId27" Type="http://schemas.openxmlformats.org/officeDocument/2006/relationships/slideLayout" Target="../slideLayouts/slideLayout38.xml"/><Relationship Id="rId28" Type="http://schemas.openxmlformats.org/officeDocument/2006/relationships/slideLayout" Target="../slideLayouts/slideLayout39.xml"/><Relationship Id="rId29" Type="http://schemas.openxmlformats.org/officeDocument/2006/relationships/slideLayout" Target="../slideLayouts/slideLayout40.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30" Type="http://schemas.openxmlformats.org/officeDocument/2006/relationships/slideLayout" Target="../slideLayouts/slideLayout41.xml"/><Relationship Id="rId31" Type="http://schemas.openxmlformats.org/officeDocument/2006/relationships/slideLayout" Target="../slideLayouts/slideLayout42.xml"/><Relationship Id="rId32" Type="http://schemas.openxmlformats.org/officeDocument/2006/relationships/slideLayout" Target="../slideLayouts/slideLayout43.xml"/><Relationship Id="rId9" Type="http://schemas.openxmlformats.org/officeDocument/2006/relationships/slideLayout" Target="../slideLayouts/slideLayout20.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33" Type="http://schemas.openxmlformats.org/officeDocument/2006/relationships/theme" Target="../theme/theme2.xml"/><Relationship Id="rId34" Type="http://schemas.openxmlformats.org/officeDocument/2006/relationships/image" Target="../media/image1.png"/><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Relationship Id="rId14" Type="http://schemas.openxmlformats.org/officeDocument/2006/relationships/slideLayout" Target="../slideLayouts/slideLayout25.xml"/><Relationship Id="rId15" Type="http://schemas.openxmlformats.org/officeDocument/2006/relationships/slideLayout" Target="../slideLayouts/slideLayout26.xml"/><Relationship Id="rId16" Type="http://schemas.openxmlformats.org/officeDocument/2006/relationships/slideLayout" Target="../slideLayouts/slideLayout27.xml"/><Relationship Id="rId17" Type="http://schemas.openxmlformats.org/officeDocument/2006/relationships/slideLayout" Target="../slideLayouts/slideLayout28.xml"/><Relationship Id="rId18" Type="http://schemas.openxmlformats.org/officeDocument/2006/relationships/slideLayout" Target="../slideLayouts/slideLayout29.xml"/><Relationship Id="rId19" Type="http://schemas.openxmlformats.org/officeDocument/2006/relationships/slideLayout" Target="../slideLayouts/slideLayout30.xml"/></Relationships>
</file>

<file path=ppt/slideMasters/_rels/slideMaster3.xml.rels><?xml version="1.0" encoding="UTF-8" standalone="yes"?>
<Relationships xmlns="http://schemas.openxmlformats.org/package/2006/relationships"><Relationship Id="rId20" Type="http://schemas.openxmlformats.org/officeDocument/2006/relationships/slideLayout" Target="../slideLayouts/slideLayout63.xml"/><Relationship Id="rId21" Type="http://schemas.openxmlformats.org/officeDocument/2006/relationships/slideLayout" Target="../slideLayouts/slideLayout64.xml"/><Relationship Id="rId22" Type="http://schemas.openxmlformats.org/officeDocument/2006/relationships/slideLayout" Target="../slideLayouts/slideLayout65.xml"/><Relationship Id="rId23" Type="http://schemas.openxmlformats.org/officeDocument/2006/relationships/slideLayout" Target="../slideLayouts/slideLayout66.xml"/><Relationship Id="rId24" Type="http://schemas.openxmlformats.org/officeDocument/2006/relationships/slideLayout" Target="../slideLayouts/slideLayout67.xml"/><Relationship Id="rId25" Type="http://schemas.openxmlformats.org/officeDocument/2006/relationships/slideLayout" Target="../slideLayouts/slideLayout68.xml"/><Relationship Id="rId26" Type="http://schemas.openxmlformats.org/officeDocument/2006/relationships/slideLayout" Target="../slideLayouts/slideLayout69.xml"/><Relationship Id="rId27" Type="http://schemas.openxmlformats.org/officeDocument/2006/relationships/slideLayout" Target="../slideLayouts/slideLayout70.xml"/><Relationship Id="rId28" Type="http://schemas.openxmlformats.org/officeDocument/2006/relationships/slideLayout" Target="../slideLayouts/slideLayout71.xml"/><Relationship Id="rId29" Type="http://schemas.openxmlformats.org/officeDocument/2006/relationships/slideLayout" Target="../slideLayouts/slideLayout72.xml"/><Relationship Id="rId1" Type="http://schemas.openxmlformats.org/officeDocument/2006/relationships/slideLayout" Target="../slideLayouts/slideLayout44.xml"/><Relationship Id="rId2" Type="http://schemas.openxmlformats.org/officeDocument/2006/relationships/slideLayout" Target="../slideLayouts/slideLayout45.xml"/><Relationship Id="rId3" Type="http://schemas.openxmlformats.org/officeDocument/2006/relationships/slideLayout" Target="../slideLayouts/slideLayout46.xml"/><Relationship Id="rId4" Type="http://schemas.openxmlformats.org/officeDocument/2006/relationships/slideLayout" Target="../slideLayouts/slideLayout47.xml"/><Relationship Id="rId5" Type="http://schemas.openxmlformats.org/officeDocument/2006/relationships/slideLayout" Target="../slideLayouts/slideLayout48.xml"/><Relationship Id="rId30" Type="http://schemas.openxmlformats.org/officeDocument/2006/relationships/slideLayout" Target="../slideLayouts/slideLayout73.xml"/><Relationship Id="rId31" Type="http://schemas.openxmlformats.org/officeDocument/2006/relationships/slideLayout" Target="../slideLayouts/slideLayout74.xml"/><Relationship Id="rId32" Type="http://schemas.openxmlformats.org/officeDocument/2006/relationships/slideLayout" Target="../slideLayouts/slideLayout75.xml"/><Relationship Id="rId9" Type="http://schemas.openxmlformats.org/officeDocument/2006/relationships/slideLayout" Target="../slideLayouts/slideLayout52.xml"/><Relationship Id="rId6" Type="http://schemas.openxmlformats.org/officeDocument/2006/relationships/slideLayout" Target="../slideLayouts/slideLayout49.xml"/><Relationship Id="rId7" Type="http://schemas.openxmlformats.org/officeDocument/2006/relationships/slideLayout" Target="../slideLayouts/slideLayout50.xml"/><Relationship Id="rId8" Type="http://schemas.openxmlformats.org/officeDocument/2006/relationships/slideLayout" Target="../slideLayouts/slideLayout51.xml"/><Relationship Id="rId33" Type="http://schemas.openxmlformats.org/officeDocument/2006/relationships/theme" Target="../theme/theme3.xml"/><Relationship Id="rId34" Type="http://schemas.openxmlformats.org/officeDocument/2006/relationships/image" Target="../media/image1.png"/><Relationship Id="rId10" Type="http://schemas.openxmlformats.org/officeDocument/2006/relationships/slideLayout" Target="../slideLayouts/slideLayout53.xml"/><Relationship Id="rId11" Type="http://schemas.openxmlformats.org/officeDocument/2006/relationships/slideLayout" Target="../slideLayouts/slideLayout54.xml"/><Relationship Id="rId12" Type="http://schemas.openxmlformats.org/officeDocument/2006/relationships/slideLayout" Target="../slideLayouts/slideLayout55.xml"/><Relationship Id="rId13" Type="http://schemas.openxmlformats.org/officeDocument/2006/relationships/slideLayout" Target="../slideLayouts/slideLayout56.xml"/><Relationship Id="rId14" Type="http://schemas.openxmlformats.org/officeDocument/2006/relationships/slideLayout" Target="../slideLayouts/slideLayout57.xml"/><Relationship Id="rId15" Type="http://schemas.openxmlformats.org/officeDocument/2006/relationships/slideLayout" Target="../slideLayouts/slideLayout58.xml"/><Relationship Id="rId16" Type="http://schemas.openxmlformats.org/officeDocument/2006/relationships/slideLayout" Target="../slideLayouts/slideLayout59.xml"/><Relationship Id="rId17" Type="http://schemas.openxmlformats.org/officeDocument/2006/relationships/slideLayout" Target="../slideLayouts/slideLayout60.xml"/><Relationship Id="rId18" Type="http://schemas.openxmlformats.org/officeDocument/2006/relationships/slideLayout" Target="../slideLayouts/slideLayout61.xml"/><Relationship Id="rId19" Type="http://schemas.openxmlformats.org/officeDocument/2006/relationships/slideLayout" Target="../slideLayouts/slideLayout62.xml"/></Relationships>
</file>

<file path=ppt/slideMasters/_rels/slideMaster4.xml.rels><?xml version="1.0" encoding="UTF-8" standalone="yes"?>
<Relationships xmlns="http://schemas.openxmlformats.org/package/2006/relationships"><Relationship Id="rId20" Type="http://schemas.openxmlformats.org/officeDocument/2006/relationships/slideLayout" Target="../slideLayouts/slideLayout95.xml"/><Relationship Id="rId21" Type="http://schemas.openxmlformats.org/officeDocument/2006/relationships/slideLayout" Target="../slideLayouts/slideLayout96.xml"/><Relationship Id="rId22" Type="http://schemas.openxmlformats.org/officeDocument/2006/relationships/slideLayout" Target="../slideLayouts/slideLayout97.xml"/><Relationship Id="rId23" Type="http://schemas.openxmlformats.org/officeDocument/2006/relationships/slideLayout" Target="../slideLayouts/slideLayout98.xml"/><Relationship Id="rId24" Type="http://schemas.openxmlformats.org/officeDocument/2006/relationships/slideLayout" Target="../slideLayouts/slideLayout99.xml"/><Relationship Id="rId25" Type="http://schemas.openxmlformats.org/officeDocument/2006/relationships/slideLayout" Target="../slideLayouts/slideLayout100.xml"/><Relationship Id="rId26" Type="http://schemas.openxmlformats.org/officeDocument/2006/relationships/slideLayout" Target="../slideLayouts/slideLayout101.xml"/><Relationship Id="rId27" Type="http://schemas.openxmlformats.org/officeDocument/2006/relationships/slideLayout" Target="../slideLayouts/slideLayout102.xml"/><Relationship Id="rId28" Type="http://schemas.openxmlformats.org/officeDocument/2006/relationships/slideLayout" Target="../slideLayouts/slideLayout103.xml"/><Relationship Id="rId29" Type="http://schemas.openxmlformats.org/officeDocument/2006/relationships/slideLayout" Target="../slideLayouts/slideLayout104.xml"/><Relationship Id="rId1" Type="http://schemas.openxmlformats.org/officeDocument/2006/relationships/slideLayout" Target="../slideLayouts/slideLayout76.xml"/><Relationship Id="rId2" Type="http://schemas.openxmlformats.org/officeDocument/2006/relationships/slideLayout" Target="../slideLayouts/slideLayout77.xml"/><Relationship Id="rId3" Type="http://schemas.openxmlformats.org/officeDocument/2006/relationships/slideLayout" Target="../slideLayouts/slideLayout78.xml"/><Relationship Id="rId4" Type="http://schemas.openxmlformats.org/officeDocument/2006/relationships/slideLayout" Target="../slideLayouts/slideLayout79.xml"/><Relationship Id="rId5" Type="http://schemas.openxmlformats.org/officeDocument/2006/relationships/slideLayout" Target="../slideLayouts/slideLayout80.xml"/><Relationship Id="rId30" Type="http://schemas.openxmlformats.org/officeDocument/2006/relationships/slideLayout" Target="../slideLayouts/slideLayout105.xml"/><Relationship Id="rId31" Type="http://schemas.openxmlformats.org/officeDocument/2006/relationships/slideLayout" Target="../slideLayouts/slideLayout106.xml"/><Relationship Id="rId32" Type="http://schemas.openxmlformats.org/officeDocument/2006/relationships/slideLayout" Target="../slideLayouts/slideLayout107.xml"/><Relationship Id="rId9" Type="http://schemas.openxmlformats.org/officeDocument/2006/relationships/slideLayout" Target="../slideLayouts/slideLayout84.xml"/><Relationship Id="rId6" Type="http://schemas.openxmlformats.org/officeDocument/2006/relationships/slideLayout" Target="../slideLayouts/slideLayout81.xml"/><Relationship Id="rId7" Type="http://schemas.openxmlformats.org/officeDocument/2006/relationships/slideLayout" Target="../slideLayouts/slideLayout82.xml"/><Relationship Id="rId8" Type="http://schemas.openxmlformats.org/officeDocument/2006/relationships/slideLayout" Target="../slideLayouts/slideLayout83.xml"/><Relationship Id="rId33" Type="http://schemas.openxmlformats.org/officeDocument/2006/relationships/theme" Target="../theme/theme4.xml"/><Relationship Id="rId34" Type="http://schemas.openxmlformats.org/officeDocument/2006/relationships/image" Target="../media/image1.png"/><Relationship Id="rId10" Type="http://schemas.openxmlformats.org/officeDocument/2006/relationships/slideLayout" Target="../slideLayouts/slideLayout85.xml"/><Relationship Id="rId11" Type="http://schemas.openxmlformats.org/officeDocument/2006/relationships/slideLayout" Target="../slideLayouts/slideLayout86.xml"/><Relationship Id="rId12" Type="http://schemas.openxmlformats.org/officeDocument/2006/relationships/slideLayout" Target="../slideLayouts/slideLayout87.xml"/><Relationship Id="rId13" Type="http://schemas.openxmlformats.org/officeDocument/2006/relationships/slideLayout" Target="../slideLayouts/slideLayout88.xml"/><Relationship Id="rId14" Type="http://schemas.openxmlformats.org/officeDocument/2006/relationships/slideLayout" Target="../slideLayouts/slideLayout89.xml"/><Relationship Id="rId15" Type="http://schemas.openxmlformats.org/officeDocument/2006/relationships/slideLayout" Target="../slideLayouts/slideLayout90.xml"/><Relationship Id="rId16" Type="http://schemas.openxmlformats.org/officeDocument/2006/relationships/slideLayout" Target="../slideLayouts/slideLayout91.xml"/><Relationship Id="rId17" Type="http://schemas.openxmlformats.org/officeDocument/2006/relationships/slideLayout" Target="../slideLayouts/slideLayout92.xml"/><Relationship Id="rId18" Type="http://schemas.openxmlformats.org/officeDocument/2006/relationships/slideLayout" Target="../slideLayouts/slideLayout93.xml"/><Relationship Id="rId19" Type="http://schemas.openxmlformats.org/officeDocument/2006/relationships/slideLayout" Target="../slideLayouts/slideLayout9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572700"/>
          </a:xfrm>
          <a:prstGeom prst="rect">
            <a:avLst/>
          </a:prstGeom>
          <a:noFill/>
          <a:ln>
            <a:noFill/>
          </a:ln>
        </p:spPr>
        <p:txBody>
          <a:bodyPr lIns="91425" tIns="91425" rIns="91425" bIns="91425" anchor="t" anchorCtr="0"/>
          <a:lstStyle>
            <a:lvl1pPr lvl="0">
              <a:spcBef>
                <a:spcPts val="0"/>
              </a:spcBef>
              <a:buClr>
                <a:schemeClr val="dk1"/>
              </a:buClr>
              <a:buSzPct val="100000"/>
              <a:buNone/>
              <a:defRPr sz="2800">
                <a:solidFill>
                  <a:schemeClr val="dk1"/>
                </a:solidFil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a:endParaRPr/>
          </a:p>
        </p:txBody>
      </p:sp>
      <p:sp>
        <p:nvSpPr>
          <p:cNvPr id="7" name="Shape 7"/>
          <p:cNvSpPr txBox="1">
            <a:spLocks noGrp="1"/>
          </p:cNvSpPr>
          <p:nvPr>
            <p:ph type="body" idx="1"/>
          </p:nvPr>
        </p:nvSpPr>
        <p:spPr>
          <a:xfrm>
            <a:off x="311700" y="1152475"/>
            <a:ext cx="8520600" cy="3416400"/>
          </a:xfrm>
          <a:prstGeom prst="rect">
            <a:avLst/>
          </a:prstGeom>
          <a:noFill/>
          <a:ln>
            <a:noFill/>
          </a:ln>
        </p:spPr>
        <p:txBody>
          <a:bodyPr lIns="91425" tIns="91425" rIns="91425" bIns="91425" anchor="t" anchorCtr="0"/>
          <a:lstStyle>
            <a:lvl1pPr lvl="0">
              <a:lnSpc>
                <a:spcPct val="115000"/>
              </a:lnSpc>
              <a:spcBef>
                <a:spcPts val="0"/>
              </a:spcBef>
              <a:spcAft>
                <a:spcPts val="1600"/>
              </a:spcAft>
              <a:buClr>
                <a:schemeClr val="dk2"/>
              </a:buClr>
              <a:buSzPct val="100000"/>
              <a:defRPr sz="1800">
                <a:solidFill>
                  <a:schemeClr val="dk2"/>
                </a:solidFill>
              </a:defRPr>
            </a:lvl1pPr>
            <a:lvl2pPr lvl="1">
              <a:lnSpc>
                <a:spcPct val="115000"/>
              </a:lnSpc>
              <a:spcBef>
                <a:spcPts val="0"/>
              </a:spcBef>
              <a:spcAft>
                <a:spcPts val="1600"/>
              </a:spcAft>
              <a:buClr>
                <a:schemeClr val="dk2"/>
              </a:buClr>
              <a:defRPr>
                <a:solidFill>
                  <a:schemeClr val="dk2"/>
                </a:solidFill>
              </a:defRPr>
            </a:lvl2pPr>
            <a:lvl3pPr lvl="2">
              <a:lnSpc>
                <a:spcPct val="115000"/>
              </a:lnSpc>
              <a:spcBef>
                <a:spcPts val="0"/>
              </a:spcBef>
              <a:spcAft>
                <a:spcPts val="1600"/>
              </a:spcAft>
              <a:buClr>
                <a:schemeClr val="dk2"/>
              </a:buClr>
              <a:defRPr>
                <a:solidFill>
                  <a:schemeClr val="dk2"/>
                </a:solidFill>
              </a:defRPr>
            </a:lvl3pPr>
            <a:lvl4pPr lvl="3">
              <a:lnSpc>
                <a:spcPct val="115000"/>
              </a:lnSpc>
              <a:spcBef>
                <a:spcPts val="0"/>
              </a:spcBef>
              <a:spcAft>
                <a:spcPts val="1600"/>
              </a:spcAft>
              <a:buClr>
                <a:schemeClr val="dk2"/>
              </a:buClr>
              <a:defRPr>
                <a:solidFill>
                  <a:schemeClr val="dk2"/>
                </a:solidFill>
              </a:defRPr>
            </a:lvl4pPr>
            <a:lvl5pPr lvl="4">
              <a:lnSpc>
                <a:spcPct val="115000"/>
              </a:lnSpc>
              <a:spcBef>
                <a:spcPts val="0"/>
              </a:spcBef>
              <a:spcAft>
                <a:spcPts val="1600"/>
              </a:spcAft>
              <a:buClr>
                <a:schemeClr val="dk2"/>
              </a:buClr>
              <a:defRPr>
                <a:solidFill>
                  <a:schemeClr val="dk2"/>
                </a:solidFill>
              </a:defRPr>
            </a:lvl5pPr>
            <a:lvl6pPr lvl="5">
              <a:lnSpc>
                <a:spcPct val="115000"/>
              </a:lnSpc>
              <a:spcBef>
                <a:spcPts val="0"/>
              </a:spcBef>
              <a:spcAft>
                <a:spcPts val="1600"/>
              </a:spcAft>
              <a:buClr>
                <a:schemeClr val="dk2"/>
              </a:buClr>
              <a:defRPr>
                <a:solidFill>
                  <a:schemeClr val="dk2"/>
                </a:solidFill>
              </a:defRPr>
            </a:lvl6pPr>
            <a:lvl7pPr lvl="6">
              <a:lnSpc>
                <a:spcPct val="115000"/>
              </a:lnSpc>
              <a:spcBef>
                <a:spcPts val="0"/>
              </a:spcBef>
              <a:spcAft>
                <a:spcPts val="1600"/>
              </a:spcAft>
              <a:buClr>
                <a:schemeClr val="dk2"/>
              </a:buClr>
              <a:defRPr>
                <a:solidFill>
                  <a:schemeClr val="dk2"/>
                </a:solidFill>
              </a:defRPr>
            </a:lvl7pPr>
            <a:lvl8pPr lvl="7">
              <a:lnSpc>
                <a:spcPct val="115000"/>
              </a:lnSpc>
              <a:spcBef>
                <a:spcPts val="0"/>
              </a:spcBef>
              <a:spcAft>
                <a:spcPts val="1600"/>
              </a:spcAft>
              <a:buClr>
                <a:schemeClr val="dk2"/>
              </a:buClr>
              <a:defRPr>
                <a:solidFill>
                  <a:schemeClr val="dk2"/>
                </a:solidFill>
              </a:defRPr>
            </a:lvl8pPr>
            <a:lvl9pPr lvl="8">
              <a:lnSpc>
                <a:spcPct val="115000"/>
              </a:lnSpc>
              <a:spcBef>
                <a:spcPts val="0"/>
              </a:spcBef>
              <a:spcAft>
                <a:spcPts val="1600"/>
              </a:spcAft>
              <a:buClr>
                <a:schemeClr val="dk2"/>
              </a:buClr>
              <a:defRPr>
                <a:solidFill>
                  <a:schemeClr val="dk2"/>
                </a:solidFill>
              </a:defRPr>
            </a:lvl9pPr>
          </a:lstStyle>
          <a:p>
            <a:endParaRPr/>
          </a:p>
        </p:txBody>
      </p:sp>
      <p:sp>
        <p:nvSpPr>
          <p:cNvPr id="8" name="Shape 8"/>
          <p:cNvSpPr txBox="1">
            <a:spLocks noGrp="1"/>
          </p:cNvSpPr>
          <p:nvPr>
            <p:ph type="sldNum" idx="12"/>
          </p:nvPr>
        </p:nvSpPr>
        <p:spPr>
          <a:xfrm>
            <a:off x="8472457" y="4663216"/>
            <a:ext cx="548700" cy="393600"/>
          </a:xfrm>
          <a:prstGeom prst="rect">
            <a:avLst/>
          </a:prstGeom>
          <a:noFill/>
          <a:ln>
            <a:noFill/>
          </a:ln>
        </p:spPr>
        <p:txBody>
          <a:bodyPr lIns="91425" tIns="91425" rIns="91425" bIns="91425" anchor="ctr" anchorCtr="0">
            <a:noAutofit/>
          </a:bodyPr>
          <a:lstStyle/>
          <a:p>
            <a:pPr lvl="0" algn="r">
              <a:spcBef>
                <a:spcPts val="0"/>
              </a:spcBef>
              <a:buNone/>
            </a:pPr>
            <a:fld id="{00000000-1234-1234-1234-123412341234}" type="slidenum">
              <a:rPr lang="en" sz="1000">
                <a:solidFill>
                  <a:schemeClr val="dk2"/>
                </a:solidFill>
              </a:rPr>
              <a:t>‹#›</a:t>
            </a:fld>
            <a:endParaRPr lang="en" sz="1000">
              <a:solidFill>
                <a:schemeClr val="dk2"/>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00CFFF"/>
        </a:solidFill>
        <a:effectLst/>
      </p:bgPr>
    </p:bg>
    <p:spTree>
      <p:nvGrpSpPr>
        <p:cNvPr id="1" name="Shape 50"/>
        <p:cNvGrpSpPr/>
        <p:nvPr/>
      </p:nvGrpSpPr>
      <p:grpSpPr>
        <a:xfrm>
          <a:off x="0" y="0"/>
          <a:ext cx="0" cy="0"/>
          <a:chOff x="0" y="0"/>
          <a:chExt cx="0" cy="0"/>
        </a:xfrm>
      </p:grpSpPr>
      <p:pic>
        <p:nvPicPr>
          <p:cNvPr id="51" name="Shape 51"/>
          <p:cNvPicPr preferRelativeResize="0"/>
          <p:nvPr/>
        </p:nvPicPr>
        <p:blipFill rotWithShape="1">
          <a:blip r:embed="rId34">
            <a:alphaModFix/>
          </a:blip>
          <a:srcRect/>
          <a:stretch/>
        </p:blipFill>
        <p:spPr>
          <a:xfrm>
            <a:off x="686471" y="4674092"/>
            <a:ext cx="234000" cy="234000"/>
          </a:xfrm>
          <a:prstGeom prst="rect">
            <a:avLst/>
          </a:prstGeom>
          <a:noFill/>
          <a:ln>
            <a:noFill/>
          </a:ln>
        </p:spPr>
      </p:pic>
      <p:sp>
        <p:nvSpPr>
          <p:cNvPr id="52" name="Shape 52"/>
          <p:cNvSpPr txBox="1">
            <a:spLocks noGrp="1"/>
          </p:cNvSpPr>
          <p:nvPr>
            <p:ph type="sldNum" idx="12"/>
          </p:nvPr>
        </p:nvSpPr>
        <p:spPr>
          <a:xfrm>
            <a:off x="8322358" y="4814795"/>
            <a:ext cx="134100" cy="125700"/>
          </a:xfrm>
          <a:prstGeom prst="rect">
            <a:avLst/>
          </a:prstGeom>
          <a:noFill/>
          <a:ln>
            <a:noFill/>
          </a:ln>
        </p:spPr>
        <p:txBody>
          <a:bodyPr lIns="19050" tIns="19050" rIns="19050" bIns="19050" anchor="t" anchorCtr="0">
            <a:noAutofit/>
          </a:bodyPr>
          <a:lstStyle/>
          <a:p>
            <a:pPr marL="0" marR="0" lvl="0" indent="0" algn="r" rtl="0">
              <a:lnSpc>
                <a:spcPct val="120000"/>
              </a:lnSpc>
              <a:spcBef>
                <a:spcPts val="0"/>
              </a:spcBef>
              <a:spcAft>
                <a:spcPts val="0"/>
              </a:spcAft>
              <a:buClr>
                <a:srgbClr val="1C304A"/>
              </a:buClr>
              <a:buSzPct val="25000"/>
              <a:buFont typeface="Helvetica Neue"/>
              <a:buNone/>
            </a:pPr>
            <a:fld id="{00000000-1234-1234-1234-123412341234}" type="slidenum">
              <a:rPr lang="en" sz="700" b="0" i="0" u="none" strike="noStrike" cap="none">
                <a:solidFill>
                  <a:srgbClr val="1C304A"/>
                </a:solidFill>
                <a:latin typeface="Helvetica Neue"/>
                <a:ea typeface="Helvetica Neue"/>
                <a:cs typeface="Helvetica Neue"/>
                <a:sym typeface="Helvetica Neue"/>
              </a:rPr>
              <a:t>‹#›</a:t>
            </a:fld>
            <a:endParaRPr lang="en" sz="700" b="0" i="0" u="none" strike="noStrike" cap="none">
              <a:solidFill>
                <a:srgbClr val="1C304A"/>
              </a:solidFill>
              <a:latin typeface="Helvetica Neue"/>
              <a:ea typeface="Helvetica Neue"/>
              <a:cs typeface="Helvetica Neue"/>
              <a:sym typeface="Helvetica Neue"/>
            </a:endParaRPr>
          </a:p>
        </p:txBody>
      </p:sp>
      <p:sp>
        <p:nvSpPr>
          <p:cNvPr id="53" name="Shape 53"/>
          <p:cNvSpPr txBox="1">
            <a:spLocks noGrp="1"/>
          </p:cNvSpPr>
          <p:nvPr>
            <p:ph type="title"/>
          </p:nvPr>
        </p:nvSpPr>
        <p:spPr>
          <a:xfrm>
            <a:off x="2965449" y="2493962"/>
            <a:ext cx="7810500" cy="1743000"/>
          </a:xfrm>
          <a:prstGeom prst="rect">
            <a:avLst/>
          </a:prstGeom>
          <a:noFill/>
          <a:ln>
            <a:noFill/>
          </a:ln>
        </p:spPr>
        <p:txBody>
          <a:bodyPr lIns="34275" tIns="34275" rIns="34275" bIns="34275" anchor="b" anchorCtr="0"/>
          <a:lstStyle>
            <a:lvl1pPr marL="0" marR="0" lvl="0" indent="0" algn="l" rtl="0">
              <a:lnSpc>
                <a:spcPct val="120000"/>
              </a:lnSpc>
              <a:spcBef>
                <a:spcPts val="500"/>
              </a:spcBef>
              <a:spcAft>
                <a:spcPts val="0"/>
              </a:spcAft>
              <a:buClr>
                <a:srgbClr val="1C304A"/>
              </a:buClr>
              <a:buSzPct val="62500"/>
              <a:buFont typeface="Helvetica Neue"/>
              <a:buNone/>
              <a:defRPr sz="800" b="0" i="0" u="none" strike="noStrike" cap="none">
                <a:solidFill>
                  <a:srgbClr val="1C304A"/>
                </a:solidFill>
                <a:latin typeface="Helvetica Neue"/>
                <a:ea typeface="Helvetica Neue"/>
                <a:cs typeface="Helvetica Neue"/>
                <a:sym typeface="Helvetica Neue"/>
              </a:defRPr>
            </a:lvl1pPr>
            <a:lvl2pPr marL="0" marR="0" lvl="1" indent="88900" algn="l" rtl="0">
              <a:lnSpc>
                <a:spcPct val="120000"/>
              </a:lnSpc>
              <a:spcBef>
                <a:spcPts val="500"/>
              </a:spcBef>
              <a:spcAft>
                <a:spcPts val="0"/>
              </a:spcAft>
              <a:buClr>
                <a:srgbClr val="1C304A"/>
              </a:buClr>
              <a:buSzPct val="62500"/>
              <a:buFont typeface="Helvetica Neue"/>
              <a:buNone/>
              <a:defRPr sz="800" b="0" i="0" u="none" strike="noStrike" cap="none">
                <a:solidFill>
                  <a:srgbClr val="1C304A"/>
                </a:solidFill>
                <a:latin typeface="Helvetica Neue"/>
                <a:ea typeface="Helvetica Neue"/>
                <a:cs typeface="Helvetica Neue"/>
                <a:sym typeface="Helvetica Neue"/>
              </a:defRPr>
            </a:lvl2pPr>
            <a:lvl3pPr marL="0" marR="0" lvl="2" indent="177800" algn="l" rtl="0">
              <a:lnSpc>
                <a:spcPct val="120000"/>
              </a:lnSpc>
              <a:spcBef>
                <a:spcPts val="500"/>
              </a:spcBef>
              <a:spcAft>
                <a:spcPts val="0"/>
              </a:spcAft>
              <a:buClr>
                <a:srgbClr val="1C304A"/>
              </a:buClr>
              <a:buSzPct val="62500"/>
              <a:buFont typeface="Helvetica Neue"/>
              <a:buNone/>
              <a:defRPr sz="800" b="0" i="0" u="none" strike="noStrike" cap="none">
                <a:solidFill>
                  <a:srgbClr val="1C304A"/>
                </a:solidFill>
                <a:latin typeface="Helvetica Neue"/>
                <a:ea typeface="Helvetica Neue"/>
                <a:cs typeface="Helvetica Neue"/>
                <a:sym typeface="Helvetica Neue"/>
              </a:defRPr>
            </a:lvl3pPr>
            <a:lvl4pPr marL="0" marR="0" lvl="3" indent="254000" algn="l" rtl="0">
              <a:lnSpc>
                <a:spcPct val="120000"/>
              </a:lnSpc>
              <a:spcBef>
                <a:spcPts val="500"/>
              </a:spcBef>
              <a:spcAft>
                <a:spcPts val="0"/>
              </a:spcAft>
              <a:buClr>
                <a:srgbClr val="1C304A"/>
              </a:buClr>
              <a:buSzPct val="62500"/>
              <a:buFont typeface="Helvetica Neue"/>
              <a:buNone/>
              <a:defRPr sz="800" b="0" i="0" u="none" strike="noStrike" cap="none">
                <a:solidFill>
                  <a:srgbClr val="1C304A"/>
                </a:solidFill>
                <a:latin typeface="Helvetica Neue"/>
                <a:ea typeface="Helvetica Neue"/>
                <a:cs typeface="Helvetica Neue"/>
                <a:sym typeface="Helvetica Neue"/>
              </a:defRPr>
            </a:lvl4pPr>
            <a:lvl5pPr marL="0" marR="0" lvl="4" indent="342900" algn="l" rtl="0">
              <a:lnSpc>
                <a:spcPct val="120000"/>
              </a:lnSpc>
              <a:spcBef>
                <a:spcPts val="500"/>
              </a:spcBef>
              <a:spcAft>
                <a:spcPts val="0"/>
              </a:spcAft>
              <a:buClr>
                <a:srgbClr val="1C304A"/>
              </a:buClr>
              <a:buSzPct val="62500"/>
              <a:buFont typeface="Helvetica Neue"/>
              <a:buNone/>
              <a:defRPr sz="800" b="0" i="0" u="none" strike="noStrike" cap="none">
                <a:solidFill>
                  <a:srgbClr val="1C304A"/>
                </a:solidFill>
                <a:latin typeface="Helvetica Neue"/>
                <a:ea typeface="Helvetica Neue"/>
                <a:cs typeface="Helvetica Neue"/>
                <a:sym typeface="Helvetica Neue"/>
              </a:defRPr>
            </a:lvl5pPr>
            <a:lvl6pPr marL="0" marR="0" lvl="5" indent="431800" algn="l" rtl="0">
              <a:lnSpc>
                <a:spcPct val="120000"/>
              </a:lnSpc>
              <a:spcBef>
                <a:spcPts val="500"/>
              </a:spcBef>
              <a:spcAft>
                <a:spcPts val="0"/>
              </a:spcAft>
              <a:buClr>
                <a:srgbClr val="1C304A"/>
              </a:buClr>
              <a:buSzPct val="62500"/>
              <a:buFont typeface="Helvetica Neue"/>
              <a:buNone/>
              <a:defRPr sz="800" b="0" i="0" u="none" strike="noStrike" cap="none">
                <a:solidFill>
                  <a:srgbClr val="1C304A"/>
                </a:solidFill>
                <a:latin typeface="Helvetica Neue"/>
                <a:ea typeface="Helvetica Neue"/>
                <a:cs typeface="Helvetica Neue"/>
                <a:sym typeface="Helvetica Neue"/>
              </a:defRPr>
            </a:lvl6pPr>
            <a:lvl7pPr marL="0" marR="0" lvl="6" indent="520700" algn="l" rtl="0">
              <a:lnSpc>
                <a:spcPct val="120000"/>
              </a:lnSpc>
              <a:spcBef>
                <a:spcPts val="500"/>
              </a:spcBef>
              <a:spcAft>
                <a:spcPts val="0"/>
              </a:spcAft>
              <a:buClr>
                <a:srgbClr val="1C304A"/>
              </a:buClr>
              <a:buSzPct val="62500"/>
              <a:buFont typeface="Helvetica Neue"/>
              <a:buNone/>
              <a:defRPr sz="800" b="0" i="0" u="none" strike="noStrike" cap="none">
                <a:solidFill>
                  <a:srgbClr val="1C304A"/>
                </a:solidFill>
                <a:latin typeface="Helvetica Neue"/>
                <a:ea typeface="Helvetica Neue"/>
                <a:cs typeface="Helvetica Neue"/>
                <a:sym typeface="Helvetica Neue"/>
              </a:defRPr>
            </a:lvl7pPr>
            <a:lvl8pPr marL="0" marR="0" lvl="7" indent="596900" algn="l" rtl="0">
              <a:lnSpc>
                <a:spcPct val="120000"/>
              </a:lnSpc>
              <a:spcBef>
                <a:spcPts val="500"/>
              </a:spcBef>
              <a:spcAft>
                <a:spcPts val="0"/>
              </a:spcAft>
              <a:buClr>
                <a:srgbClr val="1C304A"/>
              </a:buClr>
              <a:buSzPct val="62500"/>
              <a:buFont typeface="Helvetica Neue"/>
              <a:buNone/>
              <a:defRPr sz="800" b="0" i="0" u="none" strike="noStrike" cap="none">
                <a:solidFill>
                  <a:srgbClr val="1C304A"/>
                </a:solidFill>
                <a:latin typeface="Helvetica Neue"/>
                <a:ea typeface="Helvetica Neue"/>
                <a:cs typeface="Helvetica Neue"/>
                <a:sym typeface="Helvetica Neue"/>
              </a:defRPr>
            </a:lvl8pPr>
            <a:lvl9pPr marL="0" marR="0" lvl="8" indent="685800" algn="l" rtl="0">
              <a:lnSpc>
                <a:spcPct val="120000"/>
              </a:lnSpc>
              <a:spcBef>
                <a:spcPts val="500"/>
              </a:spcBef>
              <a:spcAft>
                <a:spcPts val="0"/>
              </a:spcAft>
              <a:buClr>
                <a:srgbClr val="1C304A"/>
              </a:buClr>
              <a:buSzPct val="62500"/>
              <a:buFont typeface="Helvetica Neue"/>
              <a:buNone/>
              <a:defRPr sz="800" b="0" i="0" u="none" strike="noStrike" cap="none">
                <a:solidFill>
                  <a:srgbClr val="1C304A"/>
                </a:solidFill>
                <a:latin typeface="Helvetica Neue"/>
                <a:ea typeface="Helvetica Neue"/>
                <a:cs typeface="Helvetica Neue"/>
                <a:sym typeface="Helvetica Neue"/>
              </a:defRPr>
            </a:lvl9pPr>
          </a:lstStyle>
          <a:p>
            <a:endParaRPr/>
          </a:p>
        </p:txBody>
      </p:sp>
      <p:sp>
        <p:nvSpPr>
          <p:cNvPr id="54" name="Shape 54"/>
          <p:cNvSpPr txBox="1">
            <a:spLocks noGrp="1"/>
          </p:cNvSpPr>
          <p:nvPr>
            <p:ph type="body" idx="1"/>
          </p:nvPr>
        </p:nvSpPr>
        <p:spPr>
          <a:xfrm>
            <a:off x="2692207" y="3333750"/>
            <a:ext cx="7810500" cy="4294500"/>
          </a:xfrm>
          <a:prstGeom prst="rect">
            <a:avLst/>
          </a:prstGeom>
          <a:noFill/>
          <a:ln>
            <a:noFill/>
          </a:ln>
        </p:spPr>
        <p:txBody>
          <a:bodyPr lIns="34275" tIns="34275" rIns="34275" bIns="34275" anchor="t" anchorCtr="0"/>
          <a:lstStyle>
            <a:lvl1pPr marL="0" marR="0" lvl="0" indent="0" algn="l" rtl="0">
              <a:lnSpc>
                <a:spcPct val="110000"/>
              </a:lnSpc>
              <a:spcBef>
                <a:spcPts val="0"/>
              </a:spcBef>
              <a:spcAft>
                <a:spcPts val="0"/>
              </a:spcAft>
              <a:buClr>
                <a:srgbClr val="1C304A"/>
              </a:buClr>
              <a:buSzPct val="25000"/>
              <a:buFont typeface="Helvetica Neue"/>
              <a:buNone/>
              <a:defRPr sz="3000" b="1" i="0" u="none" strike="noStrike" cap="none">
                <a:solidFill>
                  <a:srgbClr val="1C304A"/>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SzPct val="25000"/>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SzPct val="25000"/>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SzPct val="25000"/>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SzPct val="25000"/>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SzPct val="25000"/>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SzPct val="25000"/>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SzPct val="25000"/>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SzPct val="25000"/>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 id="2147483690" r:id="rId3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00CFFF"/>
        </a:solidFill>
        <a:effectLst/>
      </p:bgPr>
    </p:bg>
    <p:spTree>
      <p:nvGrpSpPr>
        <p:cNvPr id="1" name="Shape 318"/>
        <p:cNvGrpSpPr/>
        <p:nvPr/>
      </p:nvGrpSpPr>
      <p:grpSpPr>
        <a:xfrm>
          <a:off x="0" y="0"/>
          <a:ext cx="0" cy="0"/>
          <a:chOff x="0" y="0"/>
          <a:chExt cx="0" cy="0"/>
        </a:xfrm>
      </p:grpSpPr>
      <p:pic>
        <p:nvPicPr>
          <p:cNvPr id="319" name="Shape 319"/>
          <p:cNvPicPr preferRelativeResize="0"/>
          <p:nvPr/>
        </p:nvPicPr>
        <p:blipFill rotWithShape="1">
          <a:blip r:embed="rId34">
            <a:alphaModFix/>
          </a:blip>
          <a:srcRect/>
          <a:stretch/>
        </p:blipFill>
        <p:spPr>
          <a:xfrm>
            <a:off x="686471" y="4674092"/>
            <a:ext cx="234000" cy="234000"/>
          </a:xfrm>
          <a:prstGeom prst="rect">
            <a:avLst/>
          </a:prstGeom>
          <a:noFill/>
          <a:ln>
            <a:noFill/>
          </a:ln>
        </p:spPr>
      </p:pic>
      <p:sp>
        <p:nvSpPr>
          <p:cNvPr id="320" name="Shape 320"/>
          <p:cNvSpPr txBox="1">
            <a:spLocks noGrp="1"/>
          </p:cNvSpPr>
          <p:nvPr>
            <p:ph type="sldNum" idx="12"/>
          </p:nvPr>
        </p:nvSpPr>
        <p:spPr>
          <a:xfrm>
            <a:off x="8322358" y="4814795"/>
            <a:ext cx="134100" cy="125700"/>
          </a:xfrm>
          <a:prstGeom prst="rect">
            <a:avLst/>
          </a:prstGeom>
          <a:noFill/>
          <a:ln>
            <a:noFill/>
          </a:ln>
        </p:spPr>
        <p:txBody>
          <a:bodyPr lIns="19050" tIns="19050" rIns="19050" bIns="19050" anchor="t" anchorCtr="0">
            <a:noAutofit/>
          </a:bodyPr>
          <a:lstStyle/>
          <a:p>
            <a:pPr marL="0" marR="0" lvl="0" indent="0" algn="r" rtl="0">
              <a:lnSpc>
                <a:spcPct val="120000"/>
              </a:lnSpc>
              <a:spcBef>
                <a:spcPts val="0"/>
              </a:spcBef>
              <a:spcAft>
                <a:spcPts val="0"/>
              </a:spcAft>
              <a:buClr>
                <a:srgbClr val="1C304A"/>
              </a:buClr>
              <a:buSzPct val="25000"/>
              <a:buFont typeface="Helvetica Neue"/>
              <a:buNone/>
            </a:pPr>
            <a:fld id="{00000000-1234-1234-1234-123412341234}" type="slidenum">
              <a:rPr lang="en" sz="700" b="0" i="0" u="none" strike="noStrike" cap="none">
                <a:solidFill>
                  <a:srgbClr val="1C304A"/>
                </a:solidFill>
                <a:latin typeface="Helvetica Neue"/>
                <a:ea typeface="Helvetica Neue"/>
                <a:cs typeface="Helvetica Neue"/>
                <a:sym typeface="Helvetica Neue"/>
              </a:rPr>
              <a:t>‹#›</a:t>
            </a:fld>
            <a:endParaRPr lang="en" sz="700" b="0" i="0" u="none" strike="noStrike" cap="none">
              <a:solidFill>
                <a:srgbClr val="1C304A"/>
              </a:solidFill>
              <a:latin typeface="Helvetica Neue"/>
              <a:ea typeface="Helvetica Neue"/>
              <a:cs typeface="Helvetica Neue"/>
              <a:sym typeface="Helvetica Neue"/>
            </a:endParaRPr>
          </a:p>
        </p:txBody>
      </p:sp>
      <p:sp>
        <p:nvSpPr>
          <p:cNvPr id="321" name="Shape 321"/>
          <p:cNvSpPr txBox="1">
            <a:spLocks noGrp="1"/>
          </p:cNvSpPr>
          <p:nvPr>
            <p:ph type="title"/>
          </p:nvPr>
        </p:nvSpPr>
        <p:spPr>
          <a:xfrm>
            <a:off x="2965449" y="2493962"/>
            <a:ext cx="7810500" cy="1743000"/>
          </a:xfrm>
          <a:prstGeom prst="rect">
            <a:avLst/>
          </a:prstGeom>
          <a:noFill/>
          <a:ln>
            <a:noFill/>
          </a:ln>
        </p:spPr>
        <p:txBody>
          <a:bodyPr lIns="34275" tIns="34275" rIns="34275" bIns="34275" anchor="b" anchorCtr="0"/>
          <a:lstStyle>
            <a:lvl1pPr marL="0" marR="0" lvl="0" indent="0" algn="l" rtl="0">
              <a:lnSpc>
                <a:spcPct val="120000"/>
              </a:lnSpc>
              <a:spcBef>
                <a:spcPts val="500"/>
              </a:spcBef>
              <a:spcAft>
                <a:spcPts val="0"/>
              </a:spcAft>
              <a:buClr>
                <a:srgbClr val="1C304A"/>
              </a:buClr>
              <a:buSzPct val="62500"/>
              <a:buFont typeface="Helvetica Neue"/>
              <a:buNone/>
              <a:defRPr sz="800" b="0" i="0" u="none" strike="noStrike" cap="none">
                <a:solidFill>
                  <a:srgbClr val="1C304A"/>
                </a:solidFill>
                <a:latin typeface="Helvetica Neue"/>
                <a:ea typeface="Helvetica Neue"/>
                <a:cs typeface="Helvetica Neue"/>
                <a:sym typeface="Helvetica Neue"/>
              </a:defRPr>
            </a:lvl1pPr>
            <a:lvl2pPr marL="0" marR="0" lvl="1" indent="88900" algn="l" rtl="0">
              <a:lnSpc>
                <a:spcPct val="120000"/>
              </a:lnSpc>
              <a:spcBef>
                <a:spcPts val="500"/>
              </a:spcBef>
              <a:spcAft>
                <a:spcPts val="0"/>
              </a:spcAft>
              <a:buClr>
                <a:srgbClr val="1C304A"/>
              </a:buClr>
              <a:buSzPct val="62500"/>
              <a:buFont typeface="Helvetica Neue"/>
              <a:buNone/>
              <a:defRPr sz="800" b="0" i="0" u="none" strike="noStrike" cap="none">
                <a:solidFill>
                  <a:srgbClr val="1C304A"/>
                </a:solidFill>
                <a:latin typeface="Helvetica Neue"/>
                <a:ea typeface="Helvetica Neue"/>
                <a:cs typeface="Helvetica Neue"/>
                <a:sym typeface="Helvetica Neue"/>
              </a:defRPr>
            </a:lvl2pPr>
            <a:lvl3pPr marL="0" marR="0" lvl="2" indent="177800" algn="l" rtl="0">
              <a:lnSpc>
                <a:spcPct val="120000"/>
              </a:lnSpc>
              <a:spcBef>
                <a:spcPts val="500"/>
              </a:spcBef>
              <a:spcAft>
                <a:spcPts val="0"/>
              </a:spcAft>
              <a:buClr>
                <a:srgbClr val="1C304A"/>
              </a:buClr>
              <a:buSzPct val="62500"/>
              <a:buFont typeface="Helvetica Neue"/>
              <a:buNone/>
              <a:defRPr sz="800" b="0" i="0" u="none" strike="noStrike" cap="none">
                <a:solidFill>
                  <a:srgbClr val="1C304A"/>
                </a:solidFill>
                <a:latin typeface="Helvetica Neue"/>
                <a:ea typeface="Helvetica Neue"/>
                <a:cs typeface="Helvetica Neue"/>
                <a:sym typeface="Helvetica Neue"/>
              </a:defRPr>
            </a:lvl3pPr>
            <a:lvl4pPr marL="0" marR="0" lvl="3" indent="254000" algn="l" rtl="0">
              <a:lnSpc>
                <a:spcPct val="120000"/>
              </a:lnSpc>
              <a:spcBef>
                <a:spcPts val="500"/>
              </a:spcBef>
              <a:spcAft>
                <a:spcPts val="0"/>
              </a:spcAft>
              <a:buClr>
                <a:srgbClr val="1C304A"/>
              </a:buClr>
              <a:buSzPct val="62500"/>
              <a:buFont typeface="Helvetica Neue"/>
              <a:buNone/>
              <a:defRPr sz="800" b="0" i="0" u="none" strike="noStrike" cap="none">
                <a:solidFill>
                  <a:srgbClr val="1C304A"/>
                </a:solidFill>
                <a:latin typeface="Helvetica Neue"/>
                <a:ea typeface="Helvetica Neue"/>
                <a:cs typeface="Helvetica Neue"/>
                <a:sym typeface="Helvetica Neue"/>
              </a:defRPr>
            </a:lvl4pPr>
            <a:lvl5pPr marL="0" marR="0" lvl="4" indent="342900" algn="l" rtl="0">
              <a:lnSpc>
                <a:spcPct val="120000"/>
              </a:lnSpc>
              <a:spcBef>
                <a:spcPts val="500"/>
              </a:spcBef>
              <a:spcAft>
                <a:spcPts val="0"/>
              </a:spcAft>
              <a:buClr>
                <a:srgbClr val="1C304A"/>
              </a:buClr>
              <a:buSzPct val="62500"/>
              <a:buFont typeface="Helvetica Neue"/>
              <a:buNone/>
              <a:defRPr sz="800" b="0" i="0" u="none" strike="noStrike" cap="none">
                <a:solidFill>
                  <a:srgbClr val="1C304A"/>
                </a:solidFill>
                <a:latin typeface="Helvetica Neue"/>
                <a:ea typeface="Helvetica Neue"/>
                <a:cs typeface="Helvetica Neue"/>
                <a:sym typeface="Helvetica Neue"/>
              </a:defRPr>
            </a:lvl5pPr>
            <a:lvl6pPr marL="0" marR="0" lvl="5" indent="431800" algn="l" rtl="0">
              <a:lnSpc>
                <a:spcPct val="120000"/>
              </a:lnSpc>
              <a:spcBef>
                <a:spcPts val="500"/>
              </a:spcBef>
              <a:spcAft>
                <a:spcPts val="0"/>
              </a:spcAft>
              <a:buClr>
                <a:srgbClr val="1C304A"/>
              </a:buClr>
              <a:buSzPct val="62500"/>
              <a:buFont typeface="Helvetica Neue"/>
              <a:buNone/>
              <a:defRPr sz="800" b="0" i="0" u="none" strike="noStrike" cap="none">
                <a:solidFill>
                  <a:srgbClr val="1C304A"/>
                </a:solidFill>
                <a:latin typeface="Helvetica Neue"/>
                <a:ea typeface="Helvetica Neue"/>
                <a:cs typeface="Helvetica Neue"/>
                <a:sym typeface="Helvetica Neue"/>
              </a:defRPr>
            </a:lvl6pPr>
            <a:lvl7pPr marL="0" marR="0" lvl="6" indent="520700" algn="l" rtl="0">
              <a:lnSpc>
                <a:spcPct val="120000"/>
              </a:lnSpc>
              <a:spcBef>
                <a:spcPts val="500"/>
              </a:spcBef>
              <a:spcAft>
                <a:spcPts val="0"/>
              </a:spcAft>
              <a:buClr>
                <a:srgbClr val="1C304A"/>
              </a:buClr>
              <a:buSzPct val="62500"/>
              <a:buFont typeface="Helvetica Neue"/>
              <a:buNone/>
              <a:defRPr sz="800" b="0" i="0" u="none" strike="noStrike" cap="none">
                <a:solidFill>
                  <a:srgbClr val="1C304A"/>
                </a:solidFill>
                <a:latin typeface="Helvetica Neue"/>
                <a:ea typeface="Helvetica Neue"/>
                <a:cs typeface="Helvetica Neue"/>
                <a:sym typeface="Helvetica Neue"/>
              </a:defRPr>
            </a:lvl7pPr>
            <a:lvl8pPr marL="0" marR="0" lvl="7" indent="596900" algn="l" rtl="0">
              <a:lnSpc>
                <a:spcPct val="120000"/>
              </a:lnSpc>
              <a:spcBef>
                <a:spcPts val="500"/>
              </a:spcBef>
              <a:spcAft>
                <a:spcPts val="0"/>
              </a:spcAft>
              <a:buClr>
                <a:srgbClr val="1C304A"/>
              </a:buClr>
              <a:buSzPct val="62500"/>
              <a:buFont typeface="Helvetica Neue"/>
              <a:buNone/>
              <a:defRPr sz="800" b="0" i="0" u="none" strike="noStrike" cap="none">
                <a:solidFill>
                  <a:srgbClr val="1C304A"/>
                </a:solidFill>
                <a:latin typeface="Helvetica Neue"/>
                <a:ea typeface="Helvetica Neue"/>
                <a:cs typeface="Helvetica Neue"/>
                <a:sym typeface="Helvetica Neue"/>
              </a:defRPr>
            </a:lvl8pPr>
            <a:lvl9pPr marL="0" marR="0" lvl="8" indent="685800" algn="l" rtl="0">
              <a:lnSpc>
                <a:spcPct val="120000"/>
              </a:lnSpc>
              <a:spcBef>
                <a:spcPts val="500"/>
              </a:spcBef>
              <a:spcAft>
                <a:spcPts val="0"/>
              </a:spcAft>
              <a:buClr>
                <a:srgbClr val="1C304A"/>
              </a:buClr>
              <a:buSzPct val="62500"/>
              <a:buFont typeface="Helvetica Neue"/>
              <a:buNone/>
              <a:defRPr sz="800" b="0" i="0" u="none" strike="noStrike" cap="none">
                <a:solidFill>
                  <a:srgbClr val="1C304A"/>
                </a:solidFill>
                <a:latin typeface="Helvetica Neue"/>
                <a:ea typeface="Helvetica Neue"/>
                <a:cs typeface="Helvetica Neue"/>
                <a:sym typeface="Helvetica Neue"/>
              </a:defRPr>
            </a:lvl9pPr>
          </a:lstStyle>
          <a:p>
            <a:endParaRPr/>
          </a:p>
        </p:txBody>
      </p:sp>
      <p:sp>
        <p:nvSpPr>
          <p:cNvPr id="322" name="Shape 322"/>
          <p:cNvSpPr txBox="1">
            <a:spLocks noGrp="1"/>
          </p:cNvSpPr>
          <p:nvPr>
            <p:ph type="body" idx="1"/>
          </p:nvPr>
        </p:nvSpPr>
        <p:spPr>
          <a:xfrm>
            <a:off x="2692207" y="3333750"/>
            <a:ext cx="7810500" cy="4294500"/>
          </a:xfrm>
          <a:prstGeom prst="rect">
            <a:avLst/>
          </a:prstGeom>
          <a:noFill/>
          <a:ln>
            <a:noFill/>
          </a:ln>
        </p:spPr>
        <p:txBody>
          <a:bodyPr lIns="34275" tIns="34275" rIns="34275" bIns="34275" anchor="t" anchorCtr="0"/>
          <a:lstStyle>
            <a:lvl1pPr marL="0" marR="0" lvl="0" indent="0" algn="l" rtl="0">
              <a:lnSpc>
                <a:spcPct val="110000"/>
              </a:lnSpc>
              <a:spcBef>
                <a:spcPts val="0"/>
              </a:spcBef>
              <a:spcAft>
                <a:spcPts val="0"/>
              </a:spcAft>
              <a:buClr>
                <a:srgbClr val="1C304A"/>
              </a:buClr>
              <a:buSzPct val="25000"/>
              <a:buFont typeface="Helvetica Neue"/>
              <a:buNone/>
              <a:defRPr sz="3000" b="1" i="0" u="none" strike="noStrike" cap="none">
                <a:solidFill>
                  <a:srgbClr val="1C304A"/>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SzPct val="25000"/>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SzPct val="25000"/>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SzPct val="25000"/>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SzPct val="25000"/>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SzPct val="25000"/>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SzPct val="25000"/>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SzPct val="25000"/>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SzPct val="25000"/>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Tree>
  </p:cSld>
  <p:clrMap bg1="lt1" tx1="dk1" bg2="dk2" tx2="lt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 id="2147483703" r:id="rId13"/>
    <p:sldLayoutId id="2147483704" r:id="rId14"/>
    <p:sldLayoutId id="2147483705" r:id="rId15"/>
    <p:sldLayoutId id="2147483706" r:id="rId16"/>
    <p:sldLayoutId id="2147483707" r:id="rId17"/>
    <p:sldLayoutId id="2147483708" r:id="rId18"/>
    <p:sldLayoutId id="2147483709" r:id="rId19"/>
    <p:sldLayoutId id="2147483710" r:id="rId20"/>
    <p:sldLayoutId id="2147483711" r:id="rId21"/>
    <p:sldLayoutId id="2147483712" r:id="rId22"/>
    <p:sldLayoutId id="2147483713" r:id="rId23"/>
    <p:sldLayoutId id="2147483714" r:id="rId24"/>
    <p:sldLayoutId id="2147483715" r:id="rId25"/>
    <p:sldLayoutId id="2147483716" r:id="rId26"/>
    <p:sldLayoutId id="2147483717" r:id="rId27"/>
    <p:sldLayoutId id="2147483718" r:id="rId28"/>
    <p:sldLayoutId id="2147483719" r:id="rId29"/>
    <p:sldLayoutId id="2147483720" r:id="rId30"/>
    <p:sldLayoutId id="2147483721" r:id="rId31"/>
    <p:sldLayoutId id="2147483722" r:id="rId3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00CFFF"/>
        </a:solidFill>
        <a:effectLst/>
      </p:bgPr>
    </p:bg>
    <p:spTree>
      <p:nvGrpSpPr>
        <p:cNvPr id="1" name="Shape 586"/>
        <p:cNvGrpSpPr/>
        <p:nvPr/>
      </p:nvGrpSpPr>
      <p:grpSpPr>
        <a:xfrm>
          <a:off x="0" y="0"/>
          <a:ext cx="0" cy="0"/>
          <a:chOff x="0" y="0"/>
          <a:chExt cx="0" cy="0"/>
        </a:xfrm>
      </p:grpSpPr>
      <p:pic>
        <p:nvPicPr>
          <p:cNvPr id="587" name="Shape 587"/>
          <p:cNvPicPr preferRelativeResize="0"/>
          <p:nvPr/>
        </p:nvPicPr>
        <p:blipFill rotWithShape="1">
          <a:blip r:embed="rId34">
            <a:alphaModFix/>
          </a:blip>
          <a:srcRect/>
          <a:stretch/>
        </p:blipFill>
        <p:spPr>
          <a:xfrm>
            <a:off x="686471" y="4674092"/>
            <a:ext cx="234000" cy="234000"/>
          </a:xfrm>
          <a:prstGeom prst="rect">
            <a:avLst/>
          </a:prstGeom>
          <a:noFill/>
          <a:ln>
            <a:noFill/>
          </a:ln>
        </p:spPr>
      </p:pic>
      <p:sp>
        <p:nvSpPr>
          <p:cNvPr id="588" name="Shape 588"/>
          <p:cNvSpPr txBox="1">
            <a:spLocks noGrp="1"/>
          </p:cNvSpPr>
          <p:nvPr>
            <p:ph type="sldNum" idx="12"/>
          </p:nvPr>
        </p:nvSpPr>
        <p:spPr>
          <a:xfrm>
            <a:off x="8322358" y="4814795"/>
            <a:ext cx="134100" cy="125700"/>
          </a:xfrm>
          <a:prstGeom prst="rect">
            <a:avLst/>
          </a:prstGeom>
          <a:noFill/>
          <a:ln>
            <a:noFill/>
          </a:ln>
        </p:spPr>
        <p:txBody>
          <a:bodyPr lIns="19050" tIns="19050" rIns="19050" bIns="19050" anchor="t" anchorCtr="0">
            <a:noAutofit/>
          </a:bodyPr>
          <a:lstStyle/>
          <a:p>
            <a:pPr marL="0" marR="0" lvl="0" indent="0" algn="r" rtl="0">
              <a:lnSpc>
                <a:spcPct val="120000"/>
              </a:lnSpc>
              <a:spcBef>
                <a:spcPts val="0"/>
              </a:spcBef>
              <a:spcAft>
                <a:spcPts val="0"/>
              </a:spcAft>
              <a:buClr>
                <a:srgbClr val="1C304A"/>
              </a:buClr>
              <a:buSzPct val="25000"/>
              <a:buFont typeface="Helvetica Neue"/>
              <a:buNone/>
            </a:pPr>
            <a:fld id="{00000000-1234-1234-1234-123412341234}" type="slidenum">
              <a:rPr lang="en" sz="700" b="0" i="0" u="none" strike="noStrike" cap="none">
                <a:solidFill>
                  <a:srgbClr val="1C304A"/>
                </a:solidFill>
                <a:latin typeface="Helvetica Neue"/>
                <a:ea typeface="Helvetica Neue"/>
                <a:cs typeface="Helvetica Neue"/>
                <a:sym typeface="Helvetica Neue"/>
              </a:rPr>
              <a:t>‹#›</a:t>
            </a:fld>
            <a:endParaRPr lang="en" sz="700" b="0" i="0" u="none" strike="noStrike" cap="none">
              <a:solidFill>
                <a:srgbClr val="1C304A"/>
              </a:solidFill>
              <a:latin typeface="Helvetica Neue"/>
              <a:ea typeface="Helvetica Neue"/>
              <a:cs typeface="Helvetica Neue"/>
              <a:sym typeface="Helvetica Neue"/>
            </a:endParaRPr>
          </a:p>
        </p:txBody>
      </p:sp>
      <p:sp>
        <p:nvSpPr>
          <p:cNvPr id="589" name="Shape 589"/>
          <p:cNvSpPr txBox="1">
            <a:spLocks noGrp="1"/>
          </p:cNvSpPr>
          <p:nvPr>
            <p:ph type="title"/>
          </p:nvPr>
        </p:nvSpPr>
        <p:spPr>
          <a:xfrm>
            <a:off x="2965449" y="2493962"/>
            <a:ext cx="7810500" cy="1743000"/>
          </a:xfrm>
          <a:prstGeom prst="rect">
            <a:avLst/>
          </a:prstGeom>
          <a:noFill/>
          <a:ln>
            <a:noFill/>
          </a:ln>
        </p:spPr>
        <p:txBody>
          <a:bodyPr lIns="34275" tIns="34275" rIns="34275" bIns="34275" anchor="b" anchorCtr="0"/>
          <a:lstStyle>
            <a:lvl1pPr marL="0" marR="0" lvl="0" indent="0" algn="l" rtl="0">
              <a:lnSpc>
                <a:spcPct val="120000"/>
              </a:lnSpc>
              <a:spcBef>
                <a:spcPts val="500"/>
              </a:spcBef>
              <a:spcAft>
                <a:spcPts val="0"/>
              </a:spcAft>
              <a:buClr>
                <a:srgbClr val="1C304A"/>
              </a:buClr>
              <a:buSzPct val="62500"/>
              <a:buFont typeface="Helvetica Neue"/>
              <a:buNone/>
              <a:defRPr sz="800" b="0" i="0" u="none" strike="noStrike" cap="none">
                <a:solidFill>
                  <a:srgbClr val="1C304A"/>
                </a:solidFill>
                <a:latin typeface="Helvetica Neue"/>
                <a:ea typeface="Helvetica Neue"/>
                <a:cs typeface="Helvetica Neue"/>
                <a:sym typeface="Helvetica Neue"/>
              </a:defRPr>
            </a:lvl1pPr>
            <a:lvl2pPr marL="0" marR="0" lvl="1" indent="88900" algn="l" rtl="0">
              <a:lnSpc>
                <a:spcPct val="120000"/>
              </a:lnSpc>
              <a:spcBef>
                <a:spcPts val="500"/>
              </a:spcBef>
              <a:spcAft>
                <a:spcPts val="0"/>
              </a:spcAft>
              <a:buClr>
                <a:srgbClr val="1C304A"/>
              </a:buClr>
              <a:buSzPct val="62500"/>
              <a:buFont typeface="Helvetica Neue"/>
              <a:buNone/>
              <a:defRPr sz="800" b="0" i="0" u="none" strike="noStrike" cap="none">
                <a:solidFill>
                  <a:srgbClr val="1C304A"/>
                </a:solidFill>
                <a:latin typeface="Helvetica Neue"/>
                <a:ea typeface="Helvetica Neue"/>
                <a:cs typeface="Helvetica Neue"/>
                <a:sym typeface="Helvetica Neue"/>
              </a:defRPr>
            </a:lvl2pPr>
            <a:lvl3pPr marL="0" marR="0" lvl="2" indent="177800" algn="l" rtl="0">
              <a:lnSpc>
                <a:spcPct val="120000"/>
              </a:lnSpc>
              <a:spcBef>
                <a:spcPts val="500"/>
              </a:spcBef>
              <a:spcAft>
                <a:spcPts val="0"/>
              </a:spcAft>
              <a:buClr>
                <a:srgbClr val="1C304A"/>
              </a:buClr>
              <a:buSzPct val="62500"/>
              <a:buFont typeface="Helvetica Neue"/>
              <a:buNone/>
              <a:defRPr sz="800" b="0" i="0" u="none" strike="noStrike" cap="none">
                <a:solidFill>
                  <a:srgbClr val="1C304A"/>
                </a:solidFill>
                <a:latin typeface="Helvetica Neue"/>
                <a:ea typeface="Helvetica Neue"/>
                <a:cs typeface="Helvetica Neue"/>
                <a:sym typeface="Helvetica Neue"/>
              </a:defRPr>
            </a:lvl3pPr>
            <a:lvl4pPr marL="0" marR="0" lvl="3" indent="254000" algn="l" rtl="0">
              <a:lnSpc>
                <a:spcPct val="120000"/>
              </a:lnSpc>
              <a:spcBef>
                <a:spcPts val="500"/>
              </a:spcBef>
              <a:spcAft>
                <a:spcPts val="0"/>
              </a:spcAft>
              <a:buClr>
                <a:srgbClr val="1C304A"/>
              </a:buClr>
              <a:buSzPct val="62500"/>
              <a:buFont typeface="Helvetica Neue"/>
              <a:buNone/>
              <a:defRPr sz="800" b="0" i="0" u="none" strike="noStrike" cap="none">
                <a:solidFill>
                  <a:srgbClr val="1C304A"/>
                </a:solidFill>
                <a:latin typeface="Helvetica Neue"/>
                <a:ea typeface="Helvetica Neue"/>
                <a:cs typeface="Helvetica Neue"/>
                <a:sym typeface="Helvetica Neue"/>
              </a:defRPr>
            </a:lvl4pPr>
            <a:lvl5pPr marL="0" marR="0" lvl="4" indent="342900" algn="l" rtl="0">
              <a:lnSpc>
                <a:spcPct val="120000"/>
              </a:lnSpc>
              <a:spcBef>
                <a:spcPts val="500"/>
              </a:spcBef>
              <a:spcAft>
                <a:spcPts val="0"/>
              </a:spcAft>
              <a:buClr>
                <a:srgbClr val="1C304A"/>
              </a:buClr>
              <a:buSzPct val="62500"/>
              <a:buFont typeface="Helvetica Neue"/>
              <a:buNone/>
              <a:defRPr sz="800" b="0" i="0" u="none" strike="noStrike" cap="none">
                <a:solidFill>
                  <a:srgbClr val="1C304A"/>
                </a:solidFill>
                <a:latin typeface="Helvetica Neue"/>
                <a:ea typeface="Helvetica Neue"/>
                <a:cs typeface="Helvetica Neue"/>
                <a:sym typeface="Helvetica Neue"/>
              </a:defRPr>
            </a:lvl5pPr>
            <a:lvl6pPr marL="0" marR="0" lvl="5" indent="431800" algn="l" rtl="0">
              <a:lnSpc>
                <a:spcPct val="120000"/>
              </a:lnSpc>
              <a:spcBef>
                <a:spcPts val="500"/>
              </a:spcBef>
              <a:spcAft>
                <a:spcPts val="0"/>
              </a:spcAft>
              <a:buClr>
                <a:srgbClr val="1C304A"/>
              </a:buClr>
              <a:buSzPct val="62500"/>
              <a:buFont typeface="Helvetica Neue"/>
              <a:buNone/>
              <a:defRPr sz="800" b="0" i="0" u="none" strike="noStrike" cap="none">
                <a:solidFill>
                  <a:srgbClr val="1C304A"/>
                </a:solidFill>
                <a:latin typeface="Helvetica Neue"/>
                <a:ea typeface="Helvetica Neue"/>
                <a:cs typeface="Helvetica Neue"/>
                <a:sym typeface="Helvetica Neue"/>
              </a:defRPr>
            </a:lvl6pPr>
            <a:lvl7pPr marL="0" marR="0" lvl="6" indent="520700" algn="l" rtl="0">
              <a:lnSpc>
                <a:spcPct val="120000"/>
              </a:lnSpc>
              <a:spcBef>
                <a:spcPts val="500"/>
              </a:spcBef>
              <a:spcAft>
                <a:spcPts val="0"/>
              </a:spcAft>
              <a:buClr>
                <a:srgbClr val="1C304A"/>
              </a:buClr>
              <a:buSzPct val="62500"/>
              <a:buFont typeface="Helvetica Neue"/>
              <a:buNone/>
              <a:defRPr sz="800" b="0" i="0" u="none" strike="noStrike" cap="none">
                <a:solidFill>
                  <a:srgbClr val="1C304A"/>
                </a:solidFill>
                <a:latin typeface="Helvetica Neue"/>
                <a:ea typeface="Helvetica Neue"/>
                <a:cs typeface="Helvetica Neue"/>
                <a:sym typeface="Helvetica Neue"/>
              </a:defRPr>
            </a:lvl7pPr>
            <a:lvl8pPr marL="0" marR="0" lvl="7" indent="596900" algn="l" rtl="0">
              <a:lnSpc>
                <a:spcPct val="120000"/>
              </a:lnSpc>
              <a:spcBef>
                <a:spcPts val="500"/>
              </a:spcBef>
              <a:spcAft>
                <a:spcPts val="0"/>
              </a:spcAft>
              <a:buClr>
                <a:srgbClr val="1C304A"/>
              </a:buClr>
              <a:buSzPct val="62500"/>
              <a:buFont typeface="Helvetica Neue"/>
              <a:buNone/>
              <a:defRPr sz="800" b="0" i="0" u="none" strike="noStrike" cap="none">
                <a:solidFill>
                  <a:srgbClr val="1C304A"/>
                </a:solidFill>
                <a:latin typeface="Helvetica Neue"/>
                <a:ea typeface="Helvetica Neue"/>
                <a:cs typeface="Helvetica Neue"/>
                <a:sym typeface="Helvetica Neue"/>
              </a:defRPr>
            </a:lvl8pPr>
            <a:lvl9pPr marL="0" marR="0" lvl="8" indent="685800" algn="l" rtl="0">
              <a:lnSpc>
                <a:spcPct val="120000"/>
              </a:lnSpc>
              <a:spcBef>
                <a:spcPts val="500"/>
              </a:spcBef>
              <a:spcAft>
                <a:spcPts val="0"/>
              </a:spcAft>
              <a:buClr>
                <a:srgbClr val="1C304A"/>
              </a:buClr>
              <a:buSzPct val="62500"/>
              <a:buFont typeface="Helvetica Neue"/>
              <a:buNone/>
              <a:defRPr sz="800" b="0" i="0" u="none" strike="noStrike" cap="none">
                <a:solidFill>
                  <a:srgbClr val="1C304A"/>
                </a:solidFill>
                <a:latin typeface="Helvetica Neue"/>
                <a:ea typeface="Helvetica Neue"/>
                <a:cs typeface="Helvetica Neue"/>
                <a:sym typeface="Helvetica Neue"/>
              </a:defRPr>
            </a:lvl9pPr>
          </a:lstStyle>
          <a:p>
            <a:endParaRPr/>
          </a:p>
        </p:txBody>
      </p:sp>
      <p:sp>
        <p:nvSpPr>
          <p:cNvPr id="590" name="Shape 590"/>
          <p:cNvSpPr txBox="1">
            <a:spLocks noGrp="1"/>
          </p:cNvSpPr>
          <p:nvPr>
            <p:ph type="body" idx="1"/>
          </p:nvPr>
        </p:nvSpPr>
        <p:spPr>
          <a:xfrm>
            <a:off x="2692207" y="3333750"/>
            <a:ext cx="7810500" cy="4294500"/>
          </a:xfrm>
          <a:prstGeom prst="rect">
            <a:avLst/>
          </a:prstGeom>
          <a:noFill/>
          <a:ln>
            <a:noFill/>
          </a:ln>
        </p:spPr>
        <p:txBody>
          <a:bodyPr lIns="34275" tIns="34275" rIns="34275" bIns="34275" anchor="t" anchorCtr="0"/>
          <a:lstStyle>
            <a:lvl1pPr marL="0" marR="0" lvl="0" indent="0" algn="l" rtl="0">
              <a:lnSpc>
                <a:spcPct val="110000"/>
              </a:lnSpc>
              <a:spcBef>
                <a:spcPts val="0"/>
              </a:spcBef>
              <a:spcAft>
                <a:spcPts val="0"/>
              </a:spcAft>
              <a:buClr>
                <a:srgbClr val="1C304A"/>
              </a:buClr>
              <a:buSzPct val="25000"/>
              <a:buFont typeface="Helvetica Neue"/>
              <a:buNone/>
              <a:defRPr sz="3000" b="1" i="0" u="none" strike="noStrike" cap="none">
                <a:solidFill>
                  <a:srgbClr val="1C304A"/>
                </a:solidFill>
                <a:latin typeface="Helvetica Neue"/>
                <a:ea typeface="Helvetica Neue"/>
                <a:cs typeface="Helvetica Neue"/>
                <a:sym typeface="Helvetica Neue"/>
              </a:defRPr>
            </a:lvl1pPr>
            <a:lvl2pPr marL="0" marR="0" lvl="1" indent="0" algn="l" rtl="0">
              <a:lnSpc>
                <a:spcPct val="110000"/>
              </a:lnSpc>
              <a:spcBef>
                <a:spcPts val="0"/>
              </a:spcBef>
              <a:spcAft>
                <a:spcPts val="0"/>
              </a:spcAft>
              <a:buClr>
                <a:srgbClr val="1C304A"/>
              </a:buClr>
              <a:buSzPct val="25000"/>
              <a:buFont typeface="Helvetica Neue"/>
              <a:buNone/>
              <a:defRPr sz="3000" b="1" i="0" u="none" strike="noStrike" cap="none">
                <a:solidFill>
                  <a:srgbClr val="1C304A"/>
                </a:solidFill>
                <a:latin typeface="Helvetica Neue"/>
                <a:ea typeface="Helvetica Neue"/>
                <a:cs typeface="Helvetica Neue"/>
                <a:sym typeface="Helvetica Neue"/>
              </a:defRPr>
            </a:lvl2pPr>
            <a:lvl3pPr marL="0" marR="0" lvl="2" indent="0" algn="l" rtl="0">
              <a:lnSpc>
                <a:spcPct val="110000"/>
              </a:lnSpc>
              <a:spcBef>
                <a:spcPts val="0"/>
              </a:spcBef>
              <a:spcAft>
                <a:spcPts val="0"/>
              </a:spcAft>
              <a:buClr>
                <a:srgbClr val="1C304A"/>
              </a:buClr>
              <a:buSzPct val="25000"/>
              <a:buFont typeface="Helvetica Neue"/>
              <a:buNone/>
              <a:defRPr sz="3000" b="1" i="0" u="none" strike="noStrike" cap="none">
                <a:solidFill>
                  <a:srgbClr val="1C304A"/>
                </a:solidFill>
                <a:latin typeface="Helvetica Neue"/>
                <a:ea typeface="Helvetica Neue"/>
                <a:cs typeface="Helvetica Neue"/>
                <a:sym typeface="Helvetica Neue"/>
              </a:defRPr>
            </a:lvl3pPr>
            <a:lvl4pPr marL="0" marR="0" lvl="3" indent="0" algn="l" rtl="0">
              <a:lnSpc>
                <a:spcPct val="110000"/>
              </a:lnSpc>
              <a:spcBef>
                <a:spcPts val="0"/>
              </a:spcBef>
              <a:spcAft>
                <a:spcPts val="0"/>
              </a:spcAft>
              <a:buClr>
                <a:srgbClr val="1C304A"/>
              </a:buClr>
              <a:buSzPct val="25000"/>
              <a:buFont typeface="Helvetica Neue"/>
              <a:buNone/>
              <a:defRPr sz="3000" b="1" i="0" u="none" strike="noStrike" cap="none">
                <a:solidFill>
                  <a:srgbClr val="1C304A"/>
                </a:solidFill>
                <a:latin typeface="Helvetica Neue"/>
                <a:ea typeface="Helvetica Neue"/>
                <a:cs typeface="Helvetica Neue"/>
                <a:sym typeface="Helvetica Neue"/>
              </a:defRPr>
            </a:lvl4pPr>
            <a:lvl5pPr marL="0" marR="0" lvl="4" indent="0" algn="l" rtl="0">
              <a:lnSpc>
                <a:spcPct val="110000"/>
              </a:lnSpc>
              <a:spcBef>
                <a:spcPts val="0"/>
              </a:spcBef>
              <a:spcAft>
                <a:spcPts val="0"/>
              </a:spcAft>
              <a:buClr>
                <a:srgbClr val="1C304A"/>
              </a:buClr>
              <a:buSzPct val="25000"/>
              <a:buFont typeface="Helvetica Neue"/>
              <a:buNone/>
              <a:defRPr sz="3000" b="1" i="0" u="none" strike="noStrike" cap="none">
                <a:solidFill>
                  <a:srgbClr val="1C304A"/>
                </a:solidFill>
                <a:latin typeface="Helvetica Neue"/>
                <a:ea typeface="Helvetica Neue"/>
                <a:cs typeface="Helvetica Neue"/>
                <a:sym typeface="Helvetica Neue"/>
              </a:defRPr>
            </a:lvl5pPr>
            <a:lvl6pPr marL="0" marR="0" lvl="5" indent="431800" algn="l" rtl="0">
              <a:lnSpc>
                <a:spcPct val="110000"/>
              </a:lnSpc>
              <a:spcBef>
                <a:spcPts val="0"/>
              </a:spcBef>
              <a:spcAft>
                <a:spcPts val="0"/>
              </a:spcAft>
              <a:buClr>
                <a:srgbClr val="1C304A"/>
              </a:buClr>
              <a:buSzPct val="25000"/>
              <a:buFont typeface="Helvetica Neue"/>
              <a:buNone/>
              <a:defRPr sz="3000" b="1" i="0" u="none" strike="noStrike" cap="none">
                <a:solidFill>
                  <a:srgbClr val="1C304A"/>
                </a:solidFill>
                <a:latin typeface="Helvetica Neue"/>
                <a:ea typeface="Helvetica Neue"/>
                <a:cs typeface="Helvetica Neue"/>
                <a:sym typeface="Helvetica Neue"/>
              </a:defRPr>
            </a:lvl6pPr>
            <a:lvl7pPr marL="0" marR="0" lvl="6" indent="520700" algn="l" rtl="0">
              <a:lnSpc>
                <a:spcPct val="110000"/>
              </a:lnSpc>
              <a:spcBef>
                <a:spcPts val="0"/>
              </a:spcBef>
              <a:spcAft>
                <a:spcPts val="0"/>
              </a:spcAft>
              <a:buClr>
                <a:srgbClr val="1C304A"/>
              </a:buClr>
              <a:buSzPct val="25000"/>
              <a:buFont typeface="Helvetica Neue"/>
              <a:buNone/>
              <a:defRPr sz="3000" b="1" i="0" u="none" strike="noStrike" cap="none">
                <a:solidFill>
                  <a:srgbClr val="1C304A"/>
                </a:solidFill>
                <a:latin typeface="Helvetica Neue"/>
                <a:ea typeface="Helvetica Neue"/>
                <a:cs typeface="Helvetica Neue"/>
                <a:sym typeface="Helvetica Neue"/>
              </a:defRPr>
            </a:lvl7pPr>
            <a:lvl8pPr marL="0" marR="0" lvl="7" indent="596900" algn="l" rtl="0">
              <a:lnSpc>
                <a:spcPct val="110000"/>
              </a:lnSpc>
              <a:spcBef>
                <a:spcPts val="0"/>
              </a:spcBef>
              <a:spcAft>
                <a:spcPts val="0"/>
              </a:spcAft>
              <a:buClr>
                <a:srgbClr val="1C304A"/>
              </a:buClr>
              <a:buSzPct val="25000"/>
              <a:buFont typeface="Helvetica Neue"/>
              <a:buNone/>
              <a:defRPr sz="3000" b="1" i="0" u="none" strike="noStrike" cap="none">
                <a:solidFill>
                  <a:srgbClr val="1C304A"/>
                </a:solidFill>
                <a:latin typeface="Helvetica Neue"/>
                <a:ea typeface="Helvetica Neue"/>
                <a:cs typeface="Helvetica Neue"/>
                <a:sym typeface="Helvetica Neue"/>
              </a:defRPr>
            </a:lvl8pPr>
            <a:lvl9pPr marL="0" marR="0" lvl="8" indent="685800" algn="l" rtl="0">
              <a:lnSpc>
                <a:spcPct val="110000"/>
              </a:lnSpc>
              <a:spcBef>
                <a:spcPts val="0"/>
              </a:spcBef>
              <a:spcAft>
                <a:spcPts val="0"/>
              </a:spcAft>
              <a:buClr>
                <a:srgbClr val="1C304A"/>
              </a:buClr>
              <a:buSzPct val="25000"/>
              <a:buFont typeface="Helvetica Neue"/>
              <a:buNone/>
              <a:defRPr sz="3000" b="1" i="0" u="none" strike="noStrike" cap="none">
                <a:solidFill>
                  <a:srgbClr val="1C304A"/>
                </a:solidFill>
                <a:latin typeface="Helvetica Neue"/>
                <a:ea typeface="Helvetica Neue"/>
                <a:cs typeface="Helvetica Neue"/>
                <a:sym typeface="Helvetica Neue"/>
              </a:defRPr>
            </a:lvl9pPr>
          </a:lstStyle>
          <a:p>
            <a:endParaRPr/>
          </a:p>
        </p:txBody>
      </p:sp>
    </p:spTree>
  </p:cSld>
  <p:clrMap bg1="lt1" tx1="dk1" bg2="dk2" tx2="lt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 id="2147483734" r:id="rId12"/>
    <p:sldLayoutId id="2147483735" r:id="rId13"/>
    <p:sldLayoutId id="2147483736" r:id="rId14"/>
    <p:sldLayoutId id="2147483737" r:id="rId15"/>
    <p:sldLayoutId id="2147483738" r:id="rId16"/>
    <p:sldLayoutId id="2147483739" r:id="rId17"/>
    <p:sldLayoutId id="2147483740" r:id="rId18"/>
    <p:sldLayoutId id="2147483741" r:id="rId19"/>
    <p:sldLayoutId id="2147483742" r:id="rId20"/>
    <p:sldLayoutId id="2147483743" r:id="rId21"/>
    <p:sldLayoutId id="2147483744" r:id="rId22"/>
    <p:sldLayoutId id="2147483745" r:id="rId23"/>
    <p:sldLayoutId id="2147483746" r:id="rId24"/>
    <p:sldLayoutId id="2147483747" r:id="rId25"/>
    <p:sldLayoutId id="2147483748" r:id="rId26"/>
    <p:sldLayoutId id="2147483749" r:id="rId27"/>
    <p:sldLayoutId id="2147483750" r:id="rId28"/>
    <p:sldLayoutId id="2147483751" r:id="rId29"/>
    <p:sldLayoutId id="2147483752" r:id="rId30"/>
    <p:sldLayoutId id="2147483753" r:id="rId31"/>
    <p:sldLayoutId id="2147483754" r:id="rId3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1.xml"/><Relationship Id="rId2" Type="http://schemas.openxmlformats.org/officeDocument/2006/relationships/notesSlide" Target="../notesSlides/notesSlide11.xml"/><Relationship Id="rId3"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jpg"/><Relationship Id="rId6" Type="http://schemas.openxmlformats.org/officeDocument/2006/relationships/image" Target="../media/image14.jpg"/><Relationship Id="rId1" Type="http://schemas.openxmlformats.org/officeDocument/2006/relationships/slideLayout" Target="../slideLayouts/slideLayout8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3.xml"/><Relationship Id="rId3" Type="http://schemas.openxmlformats.org/officeDocument/2006/relationships/image" Target="../media/image15.gi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3.xml"/><Relationship Id="rId2"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4.xml"/><Relationship Id="rId2" Type="http://schemas.openxmlformats.org/officeDocument/2006/relationships/notesSlide" Target="../notesSlides/notesSlide2.xml"/><Relationship Id="rId3" Type="http://schemas.openxmlformats.org/officeDocument/2006/relationships/image" Target="../media/image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xml"/><Relationship Id="rId3"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xml"/><Relationship Id="rId3"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6.xml"/><Relationship Id="rId3"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1" Type="http://schemas.openxmlformats.org/officeDocument/2006/relationships/slideLayout" Target="../slideLayouts/slideLayout17.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57"/>
        <p:cNvGrpSpPr/>
        <p:nvPr/>
      </p:nvGrpSpPr>
      <p:grpSpPr>
        <a:xfrm>
          <a:off x="0" y="0"/>
          <a:ext cx="0" cy="0"/>
          <a:chOff x="0" y="0"/>
          <a:chExt cx="0" cy="0"/>
        </a:xfrm>
      </p:grpSpPr>
      <p:sp>
        <p:nvSpPr>
          <p:cNvPr id="858" name="Shape 858"/>
          <p:cNvSpPr txBox="1">
            <a:spLocks noGrp="1"/>
          </p:cNvSpPr>
          <p:nvPr>
            <p:ph type="body" idx="1"/>
          </p:nvPr>
        </p:nvSpPr>
        <p:spPr>
          <a:xfrm>
            <a:off x="657225" y="755427"/>
            <a:ext cx="7273800" cy="3054299"/>
          </a:xfrm>
          <a:prstGeom prst="rect">
            <a:avLst/>
          </a:prstGeom>
        </p:spPr>
        <p:txBody>
          <a:bodyPr lIns="34275" tIns="34275" rIns="34275" bIns="34275" anchor="t" anchorCtr="0">
            <a:noAutofit/>
          </a:bodyPr>
          <a:lstStyle/>
          <a:p>
            <a:pPr lvl="0" rtl="0">
              <a:spcBef>
                <a:spcPts val="0"/>
              </a:spcBef>
              <a:buNone/>
            </a:pPr>
            <a:r>
              <a:rPr lang="en"/>
              <a:t>Federal Election Commision &amp; eRegs </a:t>
            </a:r>
          </a:p>
          <a:p>
            <a:pPr lvl="0" rtl="0">
              <a:spcBef>
                <a:spcPts val="0"/>
              </a:spcBef>
              <a:buNone/>
            </a:pPr>
            <a:r>
              <a:rPr lang="en">
                <a:solidFill>
                  <a:srgbClr val="FEFDFD"/>
                </a:solidFill>
              </a:rPr>
              <a:t>WHODIS? It’s 18F. Bringin’ da data funk.</a:t>
            </a:r>
          </a:p>
        </p:txBody>
      </p:sp>
      <p:sp>
        <p:nvSpPr>
          <p:cNvPr id="859" name="Shape 859"/>
          <p:cNvSpPr txBox="1">
            <a:spLocks noGrp="1"/>
          </p:cNvSpPr>
          <p:nvPr>
            <p:ph type="body" idx="3"/>
          </p:nvPr>
        </p:nvSpPr>
        <p:spPr>
          <a:xfrm>
            <a:off x="683971" y="3775776"/>
            <a:ext cx="4618800" cy="191100"/>
          </a:xfrm>
          <a:prstGeom prst="rect">
            <a:avLst/>
          </a:prstGeom>
        </p:spPr>
        <p:txBody>
          <a:bodyPr lIns="34275" tIns="34275" rIns="34275" bIns="34275" anchor="t" anchorCtr="0">
            <a:noAutofit/>
          </a:bodyPr>
          <a:lstStyle/>
          <a:p>
            <a:pPr lvl="0" rtl="0">
              <a:spcBef>
                <a:spcPts val="0"/>
              </a:spcBef>
              <a:buNone/>
            </a:pPr>
            <a:r>
              <a:rPr lang="en"/>
              <a:t>White House Open Data Initiative Summit 9/28/2016</a:t>
            </a:r>
          </a:p>
        </p:txBody>
      </p:sp>
      <p:sp>
        <p:nvSpPr>
          <p:cNvPr id="860" name="Shape 860"/>
          <p:cNvSpPr txBox="1">
            <a:spLocks noGrp="1"/>
          </p:cNvSpPr>
          <p:nvPr>
            <p:ph type="body" idx="2"/>
          </p:nvPr>
        </p:nvSpPr>
        <p:spPr>
          <a:xfrm>
            <a:off x="1055250" y="4452975"/>
            <a:ext cx="5967300" cy="456900"/>
          </a:xfrm>
          <a:prstGeom prst="rect">
            <a:avLst/>
          </a:prstGeom>
        </p:spPr>
        <p:txBody>
          <a:bodyPr lIns="34275" tIns="34275" rIns="34275" bIns="34275" anchor="t" anchorCtr="0">
            <a:noAutofit/>
          </a:bodyPr>
          <a:lstStyle/>
          <a:p>
            <a:pPr lvl="0" rtl="0">
              <a:spcBef>
                <a:spcPts val="0"/>
              </a:spcBef>
              <a:buNone/>
            </a:pPr>
            <a:r>
              <a:rPr lang="en" sz="1800">
                <a:solidFill>
                  <a:srgbClr val="1C304A"/>
                </a:solidFill>
              </a:rPr>
              <a:t>eRegulations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05"/>
        <p:cNvGrpSpPr/>
        <p:nvPr/>
      </p:nvGrpSpPr>
      <p:grpSpPr>
        <a:xfrm>
          <a:off x="0" y="0"/>
          <a:ext cx="0" cy="0"/>
          <a:chOff x="0" y="0"/>
          <a:chExt cx="0" cy="0"/>
        </a:xfrm>
      </p:grpSpPr>
      <p:sp>
        <p:nvSpPr>
          <p:cNvPr id="906" name="Shape 906"/>
          <p:cNvSpPr/>
          <p:nvPr/>
        </p:nvSpPr>
        <p:spPr>
          <a:xfrm>
            <a:off x="976875" y="1156300"/>
            <a:ext cx="1914000" cy="2462100"/>
          </a:xfrm>
          <a:prstGeom prst="verticalScroll">
            <a:avLst>
              <a:gd name="adj" fmla="val 12500"/>
            </a:avLst>
          </a:prstGeom>
          <a:solidFill>
            <a:srgbClr val="FFF2CC"/>
          </a:solidFill>
          <a:ln w="9525" cap="flat" cmpd="sng">
            <a:solidFill>
              <a:srgbClr val="595959"/>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2400">
                <a:latin typeface="Helvetica Neue"/>
                <a:ea typeface="Helvetica Neue"/>
                <a:cs typeface="Helvetica Neue"/>
                <a:sym typeface="Helvetica Neue"/>
              </a:rPr>
              <a:t>Plain Text</a:t>
            </a:r>
          </a:p>
        </p:txBody>
      </p:sp>
      <p:sp>
        <p:nvSpPr>
          <p:cNvPr id="907" name="Shape 907"/>
          <p:cNvSpPr/>
          <p:nvPr/>
        </p:nvSpPr>
        <p:spPr>
          <a:xfrm>
            <a:off x="4675000" y="757575"/>
            <a:ext cx="1914000" cy="608100"/>
          </a:xfrm>
          <a:prstGeom prst="flowChartAlternateProcess">
            <a:avLst/>
          </a:prstGeom>
          <a:solidFill>
            <a:srgbClr val="EFEFEF"/>
          </a:solidFill>
          <a:ln w="9525" cap="flat" cmpd="sng">
            <a:solidFill>
              <a:srgbClr val="1C304A"/>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2400">
                <a:solidFill>
                  <a:schemeClr val="dk1"/>
                </a:solidFill>
                <a:latin typeface="Helvetica Neue"/>
                <a:ea typeface="Helvetica Neue"/>
                <a:cs typeface="Helvetica Neue"/>
                <a:sym typeface="Helvetica Neue"/>
              </a:rPr>
              <a:t>Section 3</a:t>
            </a:r>
          </a:p>
        </p:txBody>
      </p:sp>
      <p:sp>
        <p:nvSpPr>
          <p:cNvPr id="908" name="Shape 908"/>
          <p:cNvSpPr/>
          <p:nvPr/>
        </p:nvSpPr>
        <p:spPr>
          <a:xfrm>
            <a:off x="5196225" y="1587800"/>
            <a:ext cx="1914000" cy="608100"/>
          </a:xfrm>
          <a:prstGeom prst="flowChartAlternateProcess">
            <a:avLst/>
          </a:prstGeom>
          <a:solidFill>
            <a:srgbClr val="EFEFEF"/>
          </a:solidFill>
          <a:ln w="9525" cap="flat" cmpd="sng">
            <a:solidFill>
              <a:srgbClr val="1C304A"/>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2400">
                <a:latin typeface="Helvetica Neue"/>
                <a:ea typeface="Helvetica Neue"/>
                <a:cs typeface="Helvetica Neue"/>
                <a:sym typeface="Helvetica Neue"/>
              </a:rPr>
              <a:t>3(a)</a:t>
            </a:r>
          </a:p>
        </p:txBody>
      </p:sp>
      <p:sp>
        <p:nvSpPr>
          <p:cNvPr id="909" name="Shape 909"/>
          <p:cNvSpPr/>
          <p:nvPr/>
        </p:nvSpPr>
        <p:spPr>
          <a:xfrm>
            <a:off x="5577850" y="2418025"/>
            <a:ext cx="1914000" cy="608100"/>
          </a:xfrm>
          <a:prstGeom prst="flowChartAlternateProcess">
            <a:avLst/>
          </a:prstGeom>
          <a:solidFill>
            <a:srgbClr val="EFEFEF"/>
          </a:solidFill>
          <a:ln w="9525" cap="flat" cmpd="sng">
            <a:solidFill>
              <a:srgbClr val="1C304A"/>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2400">
                <a:latin typeface="Helvetica Neue"/>
                <a:ea typeface="Helvetica Neue"/>
                <a:cs typeface="Helvetica Neue"/>
                <a:sym typeface="Helvetica Neue"/>
              </a:rPr>
              <a:t>3(a)(1)</a:t>
            </a:r>
          </a:p>
        </p:txBody>
      </p:sp>
      <p:sp>
        <p:nvSpPr>
          <p:cNvPr id="910" name="Shape 910"/>
          <p:cNvSpPr/>
          <p:nvPr/>
        </p:nvSpPr>
        <p:spPr>
          <a:xfrm>
            <a:off x="5577850" y="3248250"/>
            <a:ext cx="1914000" cy="608100"/>
          </a:xfrm>
          <a:prstGeom prst="flowChartAlternateProcess">
            <a:avLst/>
          </a:prstGeom>
          <a:solidFill>
            <a:srgbClr val="EFEFEF"/>
          </a:solidFill>
          <a:ln w="9525" cap="flat" cmpd="sng">
            <a:solidFill>
              <a:srgbClr val="1C304A"/>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2400">
                <a:latin typeface="Helvetica Neue"/>
                <a:ea typeface="Helvetica Neue"/>
                <a:cs typeface="Helvetica Neue"/>
                <a:sym typeface="Helvetica Neue"/>
              </a:rPr>
              <a:t>3(a)(2)</a:t>
            </a:r>
          </a:p>
        </p:txBody>
      </p:sp>
      <p:sp>
        <p:nvSpPr>
          <p:cNvPr id="911" name="Shape 911"/>
          <p:cNvSpPr/>
          <p:nvPr/>
        </p:nvSpPr>
        <p:spPr>
          <a:xfrm>
            <a:off x="5196225" y="4078475"/>
            <a:ext cx="1914000" cy="608100"/>
          </a:xfrm>
          <a:prstGeom prst="flowChartAlternateProcess">
            <a:avLst/>
          </a:prstGeom>
          <a:solidFill>
            <a:srgbClr val="EFEFEF"/>
          </a:solidFill>
          <a:ln w="9525" cap="flat" cmpd="sng">
            <a:solidFill>
              <a:srgbClr val="1C304A"/>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2400">
                <a:latin typeface="Helvetica Neue"/>
                <a:ea typeface="Helvetica Neue"/>
                <a:cs typeface="Helvetica Neue"/>
                <a:sym typeface="Helvetica Neue"/>
              </a:rPr>
              <a:t>3(b)</a:t>
            </a:r>
          </a:p>
        </p:txBody>
      </p:sp>
      <p:cxnSp>
        <p:nvCxnSpPr>
          <p:cNvPr id="912" name="Shape 912"/>
          <p:cNvCxnSpPr/>
          <p:nvPr/>
        </p:nvCxnSpPr>
        <p:spPr>
          <a:xfrm>
            <a:off x="4076925" y="9975"/>
            <a:ext cx="49800" cy="5223300"/>
          </a:xfrm>
          <a:prstGeom prst="straightConnector1">
            <a:avLst/>
          </a:prstGeom>
          <a:noFill/>
          <a:ln w="76200" cap="flat" cmpd="sng">
            <a:solidFill>
              <a:srgbClr val="1C304A"/>
            </a:solidFill>
            <a:prstDash val="solid"/>
            <a:round/>
            <a:headEnd type="none" w="lg" len="lg"/>
            <a:tailEnd type="none" w="lg" len="lg"/>
          </a:ln>
        </p:spPr>
      </p:cxnSp>
      <p:cxnSp>
        <p:nvCxnSpPr>
          <p:cNvPr id="913" name="Shape 913"/>
          <p:cNvCxnSpPr/>
          <p:nvPr/>
        </p:nvCxnSpPr>
        <p:spPr>
          <a:xfrm>
            <a:off x="4784650" y="1365675"/>
            <a:ext cx="39900" cy="3090000"/>
          </a:xfrm>
          <a:prstGeom prst="straightConnector1">
            <a:avLst/>
          </a:prstGeom>
          <a:noFill/>
          <a:ln w="38100" cap="flat" cmpd="sng">
            <a:solidFill>
              <a:srgbClr val="1C304A"/>
            </a:solidFill>
            <a:prstDash val="solid"/>
            <a:round/>
            <a:headEnd type="none" w="lg" len="lg"/>
            <a:tailEnd type="none" w="lg" len="lg"/>
          </a:ln>
        </p:spPr>
      </p:cxnSp>
      <p:cxnSp>
        <p:nvCxnSpPr>
          <p:cNvPr id="914" name="Shape 914"/>
          <p:cNvCxnSpPr/>
          <p:nvPr/>
        </p:nvCxnSpPr>
        <p:spPr>
          <a:xfrm>
            <a:off x="5355700" y="2195900"/>
            <a:ext cx="36900" cy="1372800"/>
          </a:xfrm>
          <a:prstGeom prst="straightConnector1">
            <a:avLst/>
          </a:prstGeom>
          <a:noFill/>
          <a:ln w="28575" cap="flat" cmpd="sng">
            <a:solidFill>
              <a:srgbClr val="1C304A"/>
            </a:solidFill>
            <a:prstDash val="solid"/>
            <a:round/>
            <a:headEnd type="none" w="lg" len="lg"/>
            <a:tailEnd type="none" w="lg" len="lg"/>
          </a:ln>
        </p:spPr>
      </p:cxnSp>
      <p:cxnSp>
        <p:nvCxnSpPr>
          <p:cNvPr id="915" name="Shape 915"/>
          <p:cNvCxnSpPr/>
          <p:nvPr/>
        </p:nvCxnSpPr>
        <p:spPr>
          <a:xfrm rot="10800000" flipH="1">
            <a:off x="4096850" y="992675"/>
            <a:ext cx="578100" cy="14100"/>
          </a:xfrm>
          <a:prstGeom prst="straightConnector1">
            <a:avLst/>
          </a:prstGeom>
          <a:noFill/>
          <a:ln w="76200" cap="flat" cmpd="sng">
            <a:solidFill>
              <a:srgbClr val="1C304A"/>
            </a:solidFill>
            <a:prstDash val="solid"/>
            <a:round/>
            <a:headEnd type="none" w="lg" len="lg"/>
            <a:tailEnd type="none" w="lg" len="lg"/>
          </a:ln>
        </p:spPr>
      </p:cxnSp>
      <p:cxnSp>
        <p:nvCxnSpPr>
          <p:cNvPr id="916" name="Shape 916"/>
          <p:cNvCxnSpPr/>
          <p:nvPr/>
        </p:nvCxnSpPr>
        <p:spPr>
          <a:xfrm rot="10800000" flipH="1">
            <a:off x="4804575" y="1888525"/>
            <a:ext cx="391800" cy="5400"/>
          </a:xfrm>
          <a:prstGeom prst="straightConnector1">
            <a:avLst/>
          </a:prstGeom>
          <a:noFill/>
          <a:ln w="38100" cap="flat" cmpd="sng">
            <a:solidFill>
              <a:srgbClr val="1C304A"/>
            </a:solidFill>
            <a:prstDash val="solid"/>
            <a:round/>
            <a:headEnd type="none" w="lg" len="lg"/>
            <a:tailEnd type="triangle" w="lg" len="lg"/>
          </a:ln>
        </p:spPr>
      </p:cxnSp>
      <p:cxnSp>
        <p:nvCxnSpPr>
          <p:cNvPr id="917" name="Shape 917"/>
          <p:cNvCxnSpPr/>
          <p:nvPr/>
        </p:nvCxnSpPr>
        <p:spPr>
          <a:xfrm rot="10800000" flipH="1">
            <a:off x="5382725" y="2716775"/>
            <a:ext cx="182100" cy="4500"/>
          </a:xfrm>
          <a:prstGeom prst="straightConnector1">
            <a:avLst/>
          </a:prstGeom>
          <a:noFill/>
          <a:ln w="28575" cap="flat" cmpd="sng">
            <a:solidFill>
              <a:srgbClr val="1C304A"/>
            </a:solidFill>
            <a:prstDash val="solid"/>
            <a:round/>
            <a:headEnd type="none" w="lg" len="lg"/>
            <a:tailEnd type="triangle" w="lg" len="lg"/>
          </a:ln>
        </p:spPr>
      </p:cxnSp>
      <p:cxnSp>
        <p:nvCxnSpPr>
          <p:cNvPr id="918" name="Shape 918"/>
          <p:cNvCxnSpPr/>
          <p:nvPr/>
        </p:nvCxnSpPr>
        <p:spPr>
          <a:xfrm rot="10800000" flipH="1">
            <a:off x="4808125" y="4445475"/>
            <a:ext cx="387900" cy="19200"/>
          </a:xfrm>
          <a:prstGeom prst="straightConnector1">
            <a:avLst/>
          </a:prstGeom>
          <a:noFill/>
          <a:ln w="38100" cap="flat" cmpd="sng">
            <a:solidFill>
              <a:srgbClr val="1C304A"/>
            </a:solidFill>
            <a:prstDash val="solid"/>
            <a:round/>
            <a:headEnd type="none" w="lg" len="lg"/>
            <a:tailEnd type="triangle" w="lg" len="lg"/>
          </a:ln>
        </p:spPr>
      </p:cxnSp>
      <p:cxnSp>
        <p:nvCxnSpPr>
          <p:cNvPr id="919" name="Shape 919"/>
          <p:cNvCxnSpPr/>
          <p:nvPr/>
        </p:nvCxnSpPr>
        <p:spPr>
          <a:xfrm rot="10800000" flipH="1">
            <a:off x="5382725" y="3550050"/>
            <a:ext cx="182100" cy="4500"/>
          </a:xfrm>
          <a:prstGeom prst="straightConnector1">
            <a:avLst/>
          </a:prstGeom>
          <a:noFill/>
          <a:ln w="28575" cap="flat" cmpd="sng">
            <a:solidFill>
              <a:srgbClr val="1C304A"/>
            </a:solidFill>
            <a:prstDash val="solid"/>
            <a:round/>
            <a:headEnd type="none" w="lg" len="lg"/>
            <a:tailEnd type="triangle" w="lg" len="lg"/>
          </a:ln>
        </p:spPr>
      </p:cxn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23"/>
        <p:cNvGrpSpPr/>
        <p:nvPr/>
      </p:nvGrpSpPr>
      <p:grpSpPr>
        <a:xfrm>
          <a:off x="0" y="0"/>
          <a:ext cx="0" cy="0"/>
          <a:chOff x="0" y="0"/>
          <a:chExt cx="0" cy="0"/>
        </a:xfrm>
      </p:grpSpPr>
      <p:pic>
        <p:nvPicPr>
          <p:cNvPr id="924" name="Shape 924"/>
          <p:cNvPicPr preferRelativeResize="0"/>
          <p:nvPr/>
        </p:nvPicPr>
        <p:blipFill>
          <a:blip r:embed="rId3">
            <a:alphaModFix/>
          </a:blip>
          <a:stretch>
            <a:fillRect/>
          </a:stretch>
        </p:blipFill>
        <p:spPr>
          <a:xfrm>
            <a:off x="926873" y="0"/>
            <a:ext cx="7290249" cy="63391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28"/>
        <p:cNvGrpSpPr/>
        <p:nvPr/>
      </p:nvGrpSpPr>
      <p:grpSpPr>
        <a:xfrm>
          <a:off x="0" y="0"/>
          <a:ext cx="0" cy="0"/>
          <a:chOff x="0" y="0"/>
          <a:chExt cx="0" cy="0"/>
        </a:xfrm>
      </p:grpSpPr>
      <p:pic>
        <p:nvPicPr>
          <p:cNvPr id="929" name="Shape 929"/>
          <p:cNvPicPr preferRelativeResize="0"/>
          <p:nvPr/>
        </p:nvPicPr>
        <p:blipFill>
          <a:blip r:embed="rId3">
            <a:alphaModFix/>
          </a:blip>
          <a:stretch>
            <a:fillRect/>
          </a:stretch>
        </p:blipFill>
        <p:spPr>
          <a:xfrm>
            <a:off x="1333500" y="536750"/>
            <a:ext cx="6477000" cy="1600200"/>
          </a:xfrm>
          <a:prstGeom prst="rect">
            <a:avLst/>
          </a:prstGeom>
          <a:noFill/>
          <a:ln>
            <a:noFill/>
          </a:ln>
        </p:spPr>
      </p:pic>
      <p:pic>
        <p:nvPicPr>
          <p:cNvPr id="930" name="Shape 930"/>
          <p:cNvPicPr preferRelativeResize="0"/>
          <p:nvPr/>
        </p:nvPicPr>
        <p:blipFill>
          <a:blip r:embed="rId4">
            <a:alphaModFix/>
          </a:blip>
          <a:stretch>
            <a:fillRect/>
          </a:stretch>
        </p:blipFill>
        <p:spPr>
          <a:xfrm>
            <a:off x="864299" y="2566225"/>
            <a:ext cx="2066925" cy="2066925"/>
          </a:xfrm>
          <a:prstGeom prst="rect">
            <a:avLst/>
          </a:prstGeom>
          <a:noFill/>
          <a:ln>
            <a:noFill/>
          </a:ln>
        </p:spPr>
      </p:pic>
      <p:pic>
        <p:nvPicPr>
          <p:cNvPr id="931" name="Shape 931"/>
          <p:cNvPicPr preferRelativeResize="0"/>
          <p:nvPr/>
        </p:nvPicPr>
        <p:blipFill>
          <a:blip r:embed="rId5">
            <a:alphaModFix/>
          </a:blip>
          <a:stretch>
            <a:fillRect/>
          </a:stretch>
        </p:blipFill>
        <p:spPr>
          <a:xfrm>
            <a:off x="3538549" y="2571775"/>
            <a:ext cx="2066925" cy="2066925"/>
          </a:xfrm>
          <a:prstGeom prst="rect">
            <a:avLst/>
          </a:prstGeom>
          <a:noFill/>
          <a:ln>
            <a:noFill/>
          </a:ln>
        </p:spPr>
      </p:pic>
      <p:pic>
        <p:nvPicPr>
          <p:cNvPr id="932" name="Shape 932"/>
          <p:cNvPicPr preferRelativeResize="0"/>
          <p:nvPr/>
        </p:nvPicPr>
        <p:blipFill>
          <a:blip r:embed="rId6">
            <a:alphaModFix/>
          </a:blip>
          <a:stretch>
            <a:fillRect/>
          </a:stretch>
        </p:blipFill>
        <p:spPr>
          <a:xfrm>
            <a:off x="5779566" y="2424924"/>
            <a:ext cx="2944307" cy="22082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36"/>
        <p:cNvGrpSpPr/>
        <p:nvPr/>
      </p:nvGrpSpPr>
      <p:grpSpPr>
        <a:xfrm>
          <a:off x="0" y="0"/>
          <a:ext cx="0" cy="0"/>
          <a:chOff x="0" y="0"/>
          <a:chExt cx="0" cy="0"/>
        </a:xfrm>
      </p:grpSpPr>
      <p:sp>
        <p:nvSpPr>
          <p:cNvPr id="937" name="Shape 937"/>
          <p:cNvSpPr txBox="1">
            <a:spLocks noGrp="1"/>
          </p:cNvSpPr>
          <p:nvPr>
            <p:ph type="body" idx="1"/>
          </p:nvPr>
        </p:nvSpPr>
        <p:spPr>
          <a:xfrm>
            <a:off x="664151" y="876300"/>
            <a:ext cx="7810500" cy="3382500"/>
          </a:xfrm>
          <a:prstGeom prst="rect">
            <a:avLst/>
          </a:prstGeom>
        </p:spPr>
        <p:txBody>
          <a:bodyPr lIns="34275" tIns="34275" rIns="34275" bIns="34275" anchor="ctr" anchorCtr="0">
            <a:noAutofit/>
          </a:bodyPr>
          <a:lstStyle/>
          <a:p>
            <a:pPr lvl="0">
              <a:spcBef>
                <a:spcPts val="0"/>
              </a:spcBef>
              <a:buNone/>
            </a:pPr>
            <a:endParaRPr/>
          </a:p>
        </p:txBody>
      </p:sp>
      <p:pic>
        <p:nvPicPr>
          <p:cNvPr id="938" name="Shape 938"/>
          <p:cNvPicPr preferRelativeResize="0"/>
          <p:nvPr/>
        </p:nvPicPr>
        <p:blipFill>
          <a:blip r:embed="rId3">
            <a:alphaModFix/>
          </a:blip>
          <a:stretch>
            <a:fillRect/>
          </a:stretch>
        </p:blipFill>
        <p:spPr>
          <a:xfrm>
            <a:off x="0" y="0"/>
            <a:ext cx="9144000" cy="45339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942"/>
        <p:cNvGrpSpPr/>
        <p:nvPr/>
      </p:nvGrpSpPr>
      <p:grpSpPr>
        <a:xfrm>
          <a:off x="0" y="0"/>
          <a:ext cx="0" cy="0"/>
          <a:chOff x="0" y="0"/>
          <a:chExt cx="0" cy="0"/>
        </a:xfrm>
      </p:grpSpPr>
      <p:sp>
        <p:nvSpPr>
          <p:cNvPr id="943" name="Shape 943"/>
          <p:cNvSpPr txBox="1">
            <a:spLocks noGrp="1"/>
          </p:cNvSpPr>
          <p:nvPr>
            <p:ph type="body" idx="1"/>
          </p:nvPr>
        </p:nvSpPr>
        <p:spPr>
          <a:xfrm>
            <a:off x="664151" y="876300"/>
            <a:ext cx="7810500" cy="3382500"/>
          </a:xfrm>
          <a:prstGeom prst="rect">
            <a:avLst/>
          </a:prstGeom>
        </p:spPr>
        <p:txBody>
          <a:bodyPr lIns="34275" tIns="34275" rIns="34275" bIns="34275" anchor="ctr" anchorCtr="0">
            <a:noAutofit/>
          </a:bodyPr>
          <a:lstStyle/>
          <a:p>
            <a:pPr lvl="0" rtl="0">
              <a:spcBef>
                <a:spcPts val="0"/>
              </a:spcBef>
              <a:buNone/>
            </a:pPr>
            <a:r>
              <a:rPr lang="en"/>
              <a:t>Notice &amp; Comment pilot:</a:t>
            </a:r>
          </a:p>
          <a:p>
            <a:pPr lvl="0" rtl="0">
              <a:spcBef>
                <a:spcPts val="0"/>
              </a:spcBef>
              <a:buNone/>
            </a:pPr>
            <a:r>
              <a:rPr lang="en">
                <a:solidFill>
                  <a:srgbClr val="046B99"/>
                </a:solidFill>
              </a:rPr>
              <a:t>epa-notice.usa.gov</a:t>
            </a:r>
          </a:p>
          <a:p>
            <a:pPr lvl="0" rtl="0">
              <a:spcBef>
                <a:spcPts val="0"/>
              </a:spcBef>
              <a:buNone/>
            </a:pPr>
            <a:endParaRPr/>
          </a:p>
          <a:p>
            <a:pPr lvl="0" rtl="0">
              <a:spcBef>
                <a:spcPts val="0"/>
              </a:spcBef>
              <a:buNone/>
            </a:pPr>
            <a:r>
              <a:rPr lang="en"/>
              <a:t>eRegulations platform:</a:t>
            </a:r>
          </a:p>
          <a:p>
            <a:pPr lvl="0" rtl="0">
              <a:spcBef>
                <a:spcPts val="0"/>
              </a:spcBef>
              <a:buNone/>
            </a:pPr>
            <a:r>
              <a:rPr lang="en">
                <a:solidFill>
                  <a:srgbClr val="046B99"/>
                </a:solidFill>
              </a:rPr>
              <a:t>eregs.github.io</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947"/>
        <p:cNvGrpSpPr/>
        <p:nvPr/>
      </p:nvGrpSpPr>
      <p:grpSpPr>
        <a:xfrm>
          <a:off x="0" y="0"/>
          <a:ext cx="0" cy="0"/>
          <a:chOff x="0" y="0"/>
          <a:chExt cx="0" cy="0"/>
        </a:xfrm>
      </p:grpSpPr>
      <p:sp>
        <p:nvSpPr>
          <p:cNvPr id="948" name="Shape 948"/>
          <p:cNvSpPr txBox="1">
            <a:spLocks noGrp="1"/>
          </p:cNvSpPr>
          <p:nvPr>
            <p:ph type="body" idx="1"/>
          </p:nvPr>
        </p:nvSpPr>
        <p:spPr>
          <a:xfrm>
            <a:off x="657225" y="1200150"/>
            <a:ext cx="7273800" cy="1679100"/>
          </a:xfrm>
          <a:prstGeom prst="rect">
            <a:avLst/>
          </a:prstGeom>
        </p:spPr>
        <p:txBody>
          <a:bodyPr lIns="34275" tIns="34275" rIns="34275" bIns="34275" anchor="t" anchorCtr="0">
            <a:noAutofit/>
          </a:bodyPr>
          <a:lstStyle/>
          <a:p>
            <a:pPr lvl="0" rtl="0">
              <a:spcBef>
                <a:spcPts val="0"/>
              </a:spcBef>
              <a:buNone/>
            </a:pPr>
            <a:r>
              <a:rPr lang="en"/>
              <a:t>Thank you!</a:t>
            </a:r>
          </a:p>
        </p:txBody>
      </p:sp>
      <p:sp>
        <p:nvSpPr>
          <p:cNvPr id="949" name="Shape 949"/>
          <p:cNvSpPr txBox="1">
            <a:spLocks noGrp="1"/>
          </p:cNvSpPr>
          <p:nvPr>
            <p:ph type="body" idx="2"/>
          </p:nvPr>
        </p:nvSpPr>
        <p:spPr>
          <a:xfrm>
            <a:off x="1035600" y="4639750"/>
            <a:ext cx="6156000" cy="636900"/>
          </a:xfrm>
          <a:prstGeom prst="rect">
            <a:avLst/>
          </a:prstGeom>
        </p:spPr>
        <p:txBody>
          <a:bodyPr lIns="34275" tIns="34275" rIns="34275" bIns="34275" anchor="t" anchorCtr="0">
            <a:noAutofit/>
          </a:bodyPr>
          <a:lstStyle/>
          <a:p>
            <a:pPr lvl="0" rtl="0">
              <a:spcBef>
                <a:spcPts val="0"/>
              </a:spcBef>
              <a:buNone/>
            </a:pPr>
            <a:r>
              <a:rPr lang="en" sz="1400" b="0">
                <a:solidFill>
                  <a:srgbClr val="FEFDFD"/>
                </a:solidFill>
              </a:rPr>
              <a:t>For further discussion: jennifer.ehlers@gsa.gov or will.sullivan@gsa.gov</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64"/>
        <p:cNvGrpSpPr/>
        <p:nvPr/>
      </p:nvGrpSpPr>
      <p:grpSpPr>
        <a:xfrm>
          <a:off x="0" y="0"/>
          <a:ext cx="0" cy="0"/>
          <a:chOff x="0" y="0"/>
          <a:chExt cx="0" cy="0"/>
        </a:xfrm>
      </p:grpSpPr>
      <p:pic>
        <p:nvPicPr>
          <p:cNvPr id="865" name="Shape 865"/>
          <p:cNvPicPr preferRelativeResize="0"/>
          <p:nvPr/>
        </p:nvPicPr>
        <p:blipFill>
          <a:blip r:embed="rId3">
            <a:alphaModFix/>
          </a:blip>
          <a:stretch>
            <a:fillRect/>
          </a:stretch>
        </p:blipFill>
        <p:spPr>
          <a:xfrm>
            <a:off x="0" y="0"/>
            <a:ext cx="9144001" cy="501630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69"/>
        <p:cNvGrpSpPr/>
        <p:nvPr/>
      </p:nvGrpSpPr>
      <p:grpSpPr>
        <a:xfrm>
          <a:off x="0" y="0"/>
          <a:ext cx="0" cy="0"/>
          <a:chOff x="0" y="0"/>
          <a:chExt cx="0" cy="0"/>
        </a:xfrm>
      </p:grpSpPr>
      <p:sp>
        <p:nvSpPr>
          <p:cNvPr id="870" name="Shape 870"/>
          <p:cNvSpPr txBox="1">
            <a:spLocks noGrp="1"/>
          </p:cNvSpPr>
          <p:nvPr>
            <p:ph type="body" idx="1"/>
          </p:nvPr>
        </p:nvSpPr>
        <p:spPr>
          <a:xfrm>
            <a:off x="664150" y="3103425"/>
            <a:ext cx="7810500" cy="1765200"/>
          </a:xfrm>
          <a:prstGeom prst="rect">
            <a:avLst/>
          </a:prstGeom>
        </p:spPr>
        <p:txBody>
          <a:bodyPr lIns="34275" tIns="34275" rIns="34275" bIns="34275" anchor="ctr" anchorCtr="0">
            <a:noAutofit/>
          </a:bodyPr>
          <a:lstStyle/>
          <a:p>
            <a:pPr lvl="0">
              <a:spcBef>
                <a:spcPts val="0"/>
              </a:spcBef>
              <a:buNone/>
            </a:pPr>
            <a:r>
              <a:rPr lang="en"/>
              <a:t>Federal Election Commission</a:t>
            </a:r>
          </a:p>
          <a:p>
            <a:pPr lvl="0" rtl="0">
              <a:spcBef>
                <a:spcPts val="0"/>
              </a:spcBef>
              <a:buNone/>
            </a:pPr>
            <a:r>
              <a:rPr lang="en"/>
              <a:t>Open Data</a:t>
            </a:r>
          </a:p>
          <a:p>
            <a:pPr lvl="0" rtl="0">
              <a:spcBef>
                <a:spcPts val="0"/>
              </a:spcBef>
              <a:buNone/>
            </a:pPr>
            <a:r>
              <a:rPr lang="en">
                <a:solidFill>
                  <a:srgbClr val="046B99"/>
                </a:solidFill>
              </a:rPr>
              <a:t>Lindsay Young, 18F</a:t>
            </a:r>
            <a:r>
              <a:rPr lang="en">
                <a:solidFill>
                  <a:srgbClr val="FEFDFD"/>
                </a:solidFill>
              </a:rPr>
              <a:t/>
            </a:r>
            <a:br>
              <a:rPr lang="en">
                <a:solidFill>
                  <a:srgbClr val="FEFDFD"/>
                </a:solidFill>
              </a:rPr>
            </a:br>
            <a:endParaRPr lang="en">
              <a:solidFill>
                <a:srgbClr val="FEFDFD"/>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EFDFD"/>
        </a:solidFill>
        <a:effectLst/>
      </p:bgPr>
    </p:bg>
    <p:spTree>
      <p:nvGrpSpPr>
        <p:cNvPr id="1" name="Shape 874"/>
        <p:cNvGrpSpPr/>
        <p:nvPr/>
      </p:nvGrpSpPr>
      <p:grpSpPr>
        <a:xfrm>
          <a:off x="0" y="0"/>
          <a:ext cx="0" cy="0"/>
          <a:chOff x="0" y="0"/>
          <a:chExt cx="0" cy="0"/>
        </a:xfrm>
      </p:grpSpPr>
      <p:pic>
        <p:nvPicPr>
          <p:cNvPr id="875" name="Shape 875" descr="Screen Shot 2016-09-27 at 11.18.09 AM.png"/>
          <p:cNvPicPr preferRelativeResize="0"/>
          <p:nvPr/>
        </p:nvPicPr>
        <p:blipFill>
          <a:blip r:embed="rId3">
            <a:alphaModFix/>
          </a:blip>
          <a:stretch>
            <a:fillRect/>
          </a:stretch>
        </p:blipFill>
        <p:spPr>
          <a:xfrm>
            <a:off x="1598640" y="0"/>
            <a:ext cx="5946719" cy="5143500"/>
          </a:xfrm>
          <a:prstGeom prst="rect">
            <a:avLst/>
          </a:prstGeom>
          <a:noFill/>
          <a:ln w="9525" cap="flat" cmpd="sng">
            <a:solidFill>
              <a:srgbClr val="434343"/>
            </a:solidFill>
            <a:prstDash val="solid"/>
            <a:round/>
            <a:headEnd type="none" w="med" len="med"/>
            <a:tailEnd type="none" w="med" len="med"/>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EFDFD"/>
        </a:solidFill>
        <a:effectLst/>
      </p:bgPr>
    </p:bg>
    <p:spTree>
      <p:nvGrpSpPr>
        <p:cNvPr id="1" name="Shape 879"/>
        <p:cNvGrpSpPr/>
        <p:nvPr/>
      </p:nvGrpSpPr>
      <p:grpSpPr>
        <a:xfrm>
          <a:off x="0" y="0"/>
          <a:ext cx="0" cy="0"/>
          <a:chOff x="0" y="0"/>
          <a:chExt cx="0" cy="0"/>
        </a:xfrm>
      </p:grpSpPr>
      <p:pic>
        <p:nvPicPr>
          <p:cNvPr id="880" name="Shape 880" descr="Screen Shot 2016-09-27 at 11.22.05 AM.png"/>
          <p:cNvPicPr preferRelativeResize="0"/>
          <p:nvPr/>
        </p:nvPicPr>
        <p:blipFill>
          <a:blip r:embed="rId3">
            <a:alphaModFix/>
          </a:blip>
          <a:stretch>
            <a:fillRect/>
          </a:stretch>
        </p:blipFill>
        <p:spPr>
          <a:xfrm>
            <a:off x="1597883" y="0"/>
            <a:ext cx="5948232" cy="5143499"/>
          </a:xfrm>
          <a:prstGeom prst="rect">
            <a:avLst/>
          </a:prstGeom>
          <a:noFill/>
          <a:ln w="9525" cap="flat" cmpd="sng">
            <a:solidFill>
              <a:srgbClr val="434343"/>
            </a:solidFill>
            <a:prstDash val="solid"/>
            <a:round/>
            <a:headEnd type="none" w="med" len="med"/>
            <a:tailEnd type="none" w="med" len="med"/>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EFDFD"/>
        </a:solidFill>
        <a:effectLst/>
      </p:bgPr>
    </p:bg>
    <p:spTree>
      <p:nvGrpSpPr>
        <p:cNvPr id="1" name="Shape 884"/>
        <p:cNvGrpSpPr/>
        <p:nvPr/>
      </p:nvGrpSpPr>
      <p:grpSpPr>
        <a:xfrm>
          <a:off x="0" y="0"/>
          <a:ext cx="0" cy="0"/>
          <a:chOff x="0" y="0"/>
          <a:chExt cx="0" cy="0"/>
        </a:xfrm>
      </p:grpSpPr>
      <p:pic>
        <p:nvPicPr>
          <p:cNvPr id="885" name="Shape 885" descr="Screen Shot 2016-09-28 at 1.44.06 PM.png"/>
          <p:cNvPicPr preferRelativeResize="0"/>
          <p:nvPr/>
        </p:nvPicPr>
        <p:blipFill>
          <a:blip r:embed="rId3">
            <a:alphaModFix/>
          </a:blip>
          <a:stretch>
            <a:fillRect/>
          </a:stretch>
        </p:blipFill>
        <p:spPr>
          <a:xfrm>
            <a:off x="1183183" y="0"/>
            <a:ext cx="6777634" cy="514350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89"/>
        <p:cNvGrpSpPr/>
        <p:nvPr/>
      </p:nvGrpSpPr>
      <p:grpSpPr>
        <a:xfrm>
          <a:off x="0" y="0"/>
          <a:ext cx="0" cy="0"/>
          <a:chOff x="0" y="0"/>
          <a:chExt cx="0" cy="0"/>
        </a:xfrm>
      </p:grpSpPr>
      <p:sp>
        <p:nvSpPr>
          <p:cNvPr id="890" name="Shape 890"/>
          <p:cNvSpPr txBox="1">
            <a:spLocks noGrp="1"/>
          </p:cNvSpPr>
          <p:nvPr>
            <p:ph type="body" idx="1"/>
          </p:nvPr>
        </p:nvSpPr>
        <p:spPr>
          <a:xfrm>
            <a:off x="664150" y="2872500"/>
            <a:ext cx="7810500" cy="1948800"/>
          </a:xfrm>
          <a:prstGeom prst="rect">
            <a:avLst/>
          </a:prstGeom>
        </p:spPr>
        <p:txBody>
          <a:bodyPr lIns="34275" tIns="34275" rIns="34275" bIns="34275" anchor="ctr" anchorCtr="0">
            <a:noAutofit/>
          </a:bodyPr>
          <a:lstStyle/>
          <a:p>
            <a:pPr lvl="0">
              <a:spcBef>
                <a:spcPts val="0"/>
              </a:spcBef>
              <a:buNone/>
            </a:pPr>
            <a:r>
              <a:rPr lang="en"/>
              <a:t>eRegulations </a:t>
            </a:r>
          </a:p>
          <a:p>
            <a:pPr lvl="0">
              <a:spcBef>
                <a:spcPts val="0"/>
              </a:spcBef>
              <a:buNone/>
            </a:pPr>
            <a:r>
              <a:rPr lang="en"/>
              <a:t>Open Data</a:t>
            </a:r>
          </a:p>
          <a:p>
            <a:pPr lvl="0" rtl="0">
              <a:spcBef>
                <a:spcPts val="0"/>
              </a:spcBef>
              <a:buNone/>
            </a:pPr>
            <a:r>
              <a:rPr lang="en">
                <a:solidFill>
                  <a:srgbClr val="046B99"/>
                </a:solidFill>
              </a:rPr>
              <a:t>Jen Ehlers, 18F</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94"/>
        <p:cNvGrpSpPr/>
        <p:nvPr/>
      </p:nvGrpSpPr>
      <p:grpSpPr>
        <a:xfrm>
          <a:off x="0" y="0"/>
          <a:ext cx="0" cy="0"/>
          <a:chOff x="0" y="0"/>
          <a:chExt cx="0" cy="0"/>
        </a:xfrm>
      </p:grpSpPr>
      <p:sp>
        <p:nvSpPr>
          <p:cNvPr id="895" name="Shape 895"/>
          <p:cNvSpPr txBox="1">
            <a:spLocks noGrp="1"/>
          </p:cNvSpPr>
          <p:nvPr>
            <p:ph type="body" idx="1"/>
          </p:nvPr>
        </p:nvSpPr>
        <p:spPr>
          <a:xfrm>
            <a:off x="664151" y="876300"/>
            <a:ext cx="7810500" cy="3382500"/>
          </a:xfrm>
          <a:prstGeom prst="rect">
            <a:avLst/>
          </a:prstGeom>
        </p:spPr>
        <p:txBody>
          <a:bodyPr lIns="34275" tIns="34275" rIns="34275" bIns="34275" anchor="ctr" anchorCtr="0">
            <a:noAutofit/>
          </a:bodyPr>
          <a:lstStyle/>
          <a:p>
            <a:pPr lvl="0" rtl="0">
              <a:spcBef>
                <a:spcPts val="0"/>
              </a:spcBef>
              <a:buNone/>
            </a:pPr>
            <a:r>
              <a:rPr lang="en" sz="3600">
                <a:solidFill>
                  <a:srgbClr val="16263B"/>
                </a:solidFill>
              </a:rPr>
              <a:t>The regulatory process allows citizens to engage with and define the laws that govern them. </a:t>
            </a:r>
          </a:p>
          <a:p>
            <a:pPr lvl="0" rtl="0">
              <a:spcBef>
                <a:spcPts val="0"/>
              </a:spcBef>
              <a:buNone/>
            </a:pPr>
            <a:r>
              <a:rPr lang="en" sz="3600">
                <a:solidFill>
                  <a:srgbClr val="FEFDFD"/>
                </a:solidFill>
              </a:rPr>
              <a:t>Few do. eRegs wants to fix that. </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99"/>
        <p:cNvGrpSpPr/>
        <p:nvPr/>
      </p:nvGrpSpPr>
      <p:grpSpPr>
        <a:xfrm>
          <a:off x="0" y="0"/>
          <a:ext cx="0" cy="0"/>
          <a:chOff x="0" y="0"/>
          <a:chExt cx="0" cy="0"/>
        </a:xfrm>
      </p:grpSpPr>
      <p:pic>
        <p:nvPicPr>
          <p:cNvPr id="900" name="Shape 900"/>
          <p:cNvPicPr preferRelativeResize="0"/>
          <p:nvPr/>
        </p:nvPicPr>
        <p:blipFill>
          <a:blip r:embed="rId3">
            <a:alphaModFix/>
          </a:blip>
          <a:stretch>
            <a:fillRect/>
          </a:stretch>
        </p:blipFill>
        <p:spPr>
          <a:xfrm>
            <a:off x="307950" y="-319562"/>
            <a:ext cx="4299549" cy="5926948"/>
          </a:xfrm>
          <a:prstGeom prst="rect">
            <a:avLst/>
          </a:prstGeom>
          <a:noFill/>
          <a:ln>
            <a:noFill/>
          </a:ln>
        </p:spPr>
      </p:pic>
      <p:pic>
        <p:nvPicPr>
          <p:cNvPr id="901" name="Shape 901"/>
          <p:cNvPicPr preferRelativeResize="0"/>
          <p:nvPr/>
        </p:nvPicPr>
        <p:blipFill>
          <a:blip r:embed="rId4">
            <a:alphaModFix/>
          </a:blip>
          <a:stretch>
            <a:fillRect/>
          </a:stretch>
        </p:blipFill>
        <p:spPr>
          <a:xfrm>
            <a:off x="4417831" y="11"/>
            <a:ext cx="4299549" cy="5592612"/>
          </a:xfrm>
          <a:prstGeom prst="rect">
            <a:avLst/>
          </a:prstGeom>
          <a:noFill/>
          <a:ln>
            <a:noFill/>
          </a:ln>
        </p:spPr>
      </p:pic>
    </p:spTree>
  </p:cSld>
  <p:clrMapOvr>
    <a:masterClrMapping/>
  </p:clrMapOvr>
</p:sld>
</file>

<file path=ppt/theme/theme1.xml><?xml version="1.0" encoding="utf-8"?>
<a:theme xmlns:a="http://schemas.openxmlformats.org/drawingml/2006/main" name="simple-light-2">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White">
  <a:themeElements>
    <a:clrScheme name="White">
      <a:dk1>
        <a:srgbClr val="1C304A"/>
      </a:dk1>
      <a:lt1>
        <a:srgbClr val="FFFFFF"/>
      </a:lt1>
      <a:dk2>
        <a:srgbClr val="DE6A10"/>
      </a:dk2>
      <a:lt2>
        <a:srgbClr val="00882B"/>
      </a:lt2>
      <a:accent1>
        <a:srgbClr val="E5E5E5"/>
      </a:accent1>
      <a:accent2>
        <a:srgbClr val="DCDEE0"/>
      </a:accent2>
      <a:accent3>
        <a:srgbClr val="A6AAA9"/>
      </a:accent3>
      <a:accent4>
        <a:srgbClr val="53585F"/>
      </a:accent4>
      <a:accent5>
        <a:srgbClr val="C82506"/>
      </a:accent5>
      <a:accent6>
        <a:srgbClr val="773F9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White">
  <a:themeElements>
    <a:clrScheme name="White">
      <a:dk1>
        <a:srgbClr val="1C304A"/>
      </a:dk1>
      <a:lt1>
        <a:srgbClr val="FFFFFF"/>
      </a:lt1>
      <a:dk2>
        <a:srgbClr val="DE6A10"/>
      </a:dk2>
      <a:lt2>
        <a:srgbClr val="00882B"/>
      </a:lt2>
      <a:accent1>
        <a:srgbClr val="E5E5E5"/>
      </a:accent1>
      <a:accent2>
        <a:srgbClr val="DCDEE0"/>
      </a:accent2>
      <a:accent3>
        <a:srgbClr val="A6AAA9"/>
      </a:accent3>
      <a:accent4>
        <a:srgbClr val="53585F"/>
      </a:accent4>
      <a:accent5>
        <a:srgbClr val="C82506"/>
      </a:accent5>
      <a:accent6>
        <a:srgbClr val="773F9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White">
  <a:themeElements>
    <a:clrScheme name="White">
      <a:dk1>
        <a:srgbClr val="1C304A"/>
      </a:dk1>
      <a:lt1>
        <a:srgbClr val="FFFFFF"/>
      </a:lt1>
      <a:dk2>
        <a:srgbClr val="DE6A10"/>
      </a:dk2>
      <a:lt2>
        <a:srgbClr val="00882B"/>
      </a:lt2>
      <a:accent1>
        <a:srgbClr val="E5E5E5"/>
      </a:accent1>
      <a:accent2>
        <a:srgbClr val="DCDEE0"/>
      </a:accent2>
      <a:accent3>
        <a:srgbClr val="A6AAA9"/>
      </a:accent3>
      <a:accent4>
        <a:srgbClr val="53585F"/>
      </a:accent4>
      <a:accent5>
        <a:srgbClr val="C82506"/>
      </a:accent5>
      <a:accent6>
        <a:srgbClr val="773F9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420</Words>
  <Application>Microsoft Macintosh PowerPoint</Application>
  <PresentationFormat>On-screen Show (16:9)</PresentationFormat>
  <Paragraphs>33</Paragraphs>
  <Slides>15</Slides>
  <Notes>15</Notes>
  <HiddenSlides>0</HiddenSlides>
  <MMClips>0</MMClips>
  <ScaleCrop>false</ScaleCrop>
  <HeadingPairs>
    <vt:vector size="6" baseType="variant">
      <vt:variant>
        <vt:lpstr>Fonts Used</vt:lpstr>
      </vt:variant>
      <vt:variant>
        <vt:i4>1</vt:i4>
      </vt:variant>
      <vt:variant>
        <vt:lpstr>Theme</vt:lpstr>
      </vt:variant>
      <vt:variant>
        <vt:i4>4</vt:i4>
      </vt:variant>
      <vt:variant>
        <vt:lpstr>Slide Titles</vt:lpstr>
      </vt:variant>
      <vt:variant>
        <vt:i4>15</vt:i4>
      </vt:variant>
    </vt:vector>
  </HeadingPairs>
  <TitlesOfParts>
    <vt:vector size="20" baseType="lpstr">
      <vt:lpstr>Helvetica Neue</vt:lpstr>
      <vt:lpstr>simple-light-2</vt:lpstr>
      <vt:lpstr>White</vt:lpstr>
      <vt:lpstr>White</vt:lpstr>
      <vt:lpstr>White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Jeff Meisel</cp:lastModifiedBy>
  <cp:revision>1</cp:revision>
  <dcterms:modified xsi:type="dcterms:W3CDTF">2016-09-28T17:56:38Z</dcterms:modified>
</cp:coreProperties>
</file>